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25"/>
  </p:notesMasterIdLst>
  <p:sldIdLst>
    <p:sldId id="256" r:id="rId2"/>
    <p:sldId id="281" r:id="rId3"/>
    <p:sldId id="257" r:id="rId4"/>
    <p:sldId id="259" r:id="rId5"/>
    <p:sldId id="260" r:id="rId6"/>
    <p:sldId id="261" r:id="rId7"/>
    <p:sldId id="262" r:id="rId8"/>
    <p:sldId id="276" r:id="rId9"/>
    <p:sldId id="277" r:id="rId10"/>
    <p:sldId id="280"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19EC20-794F-4243-B785-956B9001DEB8}" v="389" dt="2021-07-27T02:12:57.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76" y="-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Recabarren Baez" userId="3a898037aaa925a6" providerId="LiveId" clId="{2519EC20-794F-4243-B785-956B9001DEB8}"/>
    <pc:docChg chg="custSel addSld delSld modSld">
      <pc:chgData name="Alexander Recabarren Baez" userId="3a898037aaa925a6" providerId="LiveId" clId="{2519EC20-794F-4243-B785-956B9001DEB8}" dt="2021-07-27T02:12:57.831" v="573"/>
      <pc:docMkLst>
        <pc:docMk/>
      </pc:docMkLst>
      <pc:sldChg chg="modSp add mod">
        <pc:chgData name="Alexander Recabarren Baez" userId="3a898037aaa925a6" providerId="LiveId" clId="{2519EC20-794F-4243-B785-956B9001DEB8}" dt="2021-07-27T01:54:12.885" v="47" actId="20577"/>
        <pc:sldMkLst>
          <pc:docMk/>
          <pc:sldMk cId="46681672" sldId="276"/>
        </pc:sldMkLst>
        <pc:spChg chg="mod">
          <ac:chgData name="Alexander Recabarren Baez" userId="3a898037aaa925a6" providerId="LiveId" clId="{2519EC20-794F-4243-B785-956B9001DEB8}" dt="2021-07-27T01:54:12.885" v="47" actId="20577"/>
          <ac:spMkLst>
            <pc:docMk/>
            <pc:sldMk cId="46681672" sldId="276"/>
            <ac:spMk id="5" creationId="{475D12A3-90E9-4531-BBFA-2939F5165E04}"/>
          </ac:spMkLst>
        </pc:spChg>
      </pc:sldChg>
      <pc:sldChg chg="new del">
        <pc:chgData name="Alexander Recabarren Baez" userId="3a898037aaa925a6" providerId="LiveId" clId="{2519EC20-794F-4243-B785-956B9001DEB8}" dt="2021-07-27T01:54:00.234" v="1" actId="47"/>
        <pc:sldMkLst>
          <pc:docMk/>
          <pc:sldMk cId="2546656764" sldId="276"/>
        </pc:sldMkLst>
      </pc:sldChg>
      <pc:sldChg chg="addSp delSp modSp add mod modClrScheme modAnim chgLayout">
        <pc:chgData name="Alexander Recabarren Baez" userId="3a898037aaa925a6" providerId="LiveId" clId="{2519EC20-794F-4243-B785-956B9001DEB8}" dt="2021-07-27T02:12:37.262" v="571"/>
        <pc:sldMkLst>
          <pc:docMk/>
          <pc:sldMk cId="695879446" sldId="277"/>
        </pc:sldMkLst>
        <pc:spChg chg="del mod ord">
          <ac:chgData name="Alexander Recabarren Baez" userId="3a898037aaa925a6" providerId="LiveId" clId="{2519EC20-794F-4243-B785-956B9001DEB8}" dt="2021-07-27T01:56:17.615" v="102" actId="478"/>
          <ac:spMkLst>
            <pc:docMk/>
            <pc:sldMk cId="695879446" sldId="277"/>
            <ac:spMk id="3" creationId="{AF41BC74-3054-4112-B1B4-D6CEDB228E38}"/>
          </ac:spMkLst>
        </pc:spChg>
        <pc:spChg chg="mod ord">
          <ac:chgData name="Alexander Recabarren Baez" userId="3a898037aaa925a6" providerId="LiveId" clId="{2519EC20-794F-4243-B785-956B9001DEB8}" dt="2021-07-27T01:56:10.144" v="100" actId="20577"/>
          <ac:spMkLst>
            <pc:docMk/>
            <pc:sldMk cId="695879446" sldId="277"/>
            <ac:spMk id="5" creationId="{475D12A3-90E9-4531-BBFA-2939F5165E04}"/>
          </ac:spMkLst>
        </pc:spChg>
        <pc:graphicFrameChg chg="add mod modGraphic">
          <ac:chgData name="Alexander Recabarren Baez" userId="3a898037aaa925a6" providerId="LiveId" clId="{2519EC20-794F-4243-B785-956B9001DEB8}" dt="2021-07-27T01:58:21.661" v="212" actId="20577"/>
          <ac:graphicFrameMkLst>
            <pc:docMk/>
            <pc:sldMk cId="695879446" sldId="277"/>
            <ac:graphicFrameMk id="2" creationId="{6036568D-870A-40EF-AED2-5ED58A0A69D2}"/>
          </ac:graphicFrameMkLst>
        </pc:graphicFrameChg>
      </pc:sldChg>
      <pc:sldChg chg="new del">
        <pc:chgData name="Alexander Recabarren Baez" userId="3a898037aaa925a6" providerId="LiveId" clId="{2519EC20-794F-4243-B785-956B9001DEB8}" dt="2021-07-27T01:54:19.377" v="49" actId="47"/>
        <pc:sldMkLst>
          <pc:docMk/>
          <pc:sldMk cId="3379130572" sldId="277"/>
        </pc:sldMkLst>
      </pc:sldChg>
      <pc:sldChg chg="modSp add mod modAnim">
        <pc:chgData name="Alexander Recabarren Baez" userId="3a898037aaa925a6" providerId="LiveId" clId="{2519EC20-794F-4243-B785-956B9001DEB8}" dt="2021-07-27T02:12:57.831" v="573"/>
        <pc:sldMkLst>
          <pc:docMk/>
          <pc:sldMk cId="103287911" sldId="278"/>
        </pc:sldMkLst>
        <pc:spChg chg="mod">
          <ac:chgData name="Alexander Recabarren Baez" userId="3a898037aaa925a6" providerId="LiveId" clId="{2519EC20-794F-4243-B785-956B9001DEB8}" dt="2021-07-27T01:59:10.477" v="242" actId="20577"/>
          <ac:spMkLst>
            <pc:docMk/>
            <pc:sldMk cId="103287911" sldId="278"/>
            <ac:spMk id="5" creationId="{475D12A3-90E9-4531-BBFA-2939F5165E04}"/>
          </ac:spMkLst>
        </pc:spChg>
        <pc:graphicFrameChg chg="mod">
          <ac:chgData name="Alexander Recabarren Baez" userId="3a898037aaa925a6" providerId="LiveId" clId="{2519EC20-794F-4243-B785-956B9001DEB8}" dt="2021-07-27T02:01:09.691" v="468" actId="2711"/>
          <ac:graphicFrameMkLst>
            <pc:docMk/>
            <pc:sldMk cId="103287911" sldId="278"/>
            <ac:graphicFrameMk id="2" creationId="{6036568D-870A-40EF-AED2-5ED58A0A69D2}"/>
          </ac:graphicFrameMkLst>
        </pc:graphicFrameChg>
      </pc:sldChg>
      <pc:sldChg chg="modSp add">
        <pc:chgData name="Alexander Recabarren Baez" userId="3a898037aaa925a6" providerId="LiveId" clId="{2519EC20-794F-4243-B785-956B9001DEB8}" dt="2021-07-27T02:01:28.670" v="470" actId="207"/>
        <pc:sldMkLst>
          <pc:docMk/>
          <pc:sldMk cId="2517394672" sldId="279"/>
        </pc:sldMkLst>
        <pc:graphicFrameChg chg="mod">
          <ac:chgData name="Alexander Recabarren Baez" userId="3a898037aaa925a6" providerId="LiveId" clId="{2519EC20-794F-4243-B785-956B9001DEB8}" dt="2021-07-27T02:01:28.670" v="470" actId="207"/>
          <ac:graphicFrameMkLst>
            <pc:docMk/>
            <pc:sldMk cId="2517394672" sldId="279"/>
            <ac:graphicFrameMk id="2" creationId="{6036568D-870A-40EF-AED2-5ED58A0A69D2}"/>
          </ac:graphicFrameMkLst>
        </pc:graphicFrameChg>
      </pc:sldChg>
      <pc:sldChg chg="addSp delSp modSp add del mod">
        <pc:chgData name="Alexander Recabarren Baez" userId="3a898037aaa925a6" providerId="LiveId" clId="{2519EC20-794F-4243-B785-956B9001DEB8}" dt="2021-07-27T02:11:50.245" v="569" actId="2696"/>
        <pc:sldMkLst>
          <pc:docMk/>
          <pc:sldMk cId="4133216034" sldId="280"/>
        </pc:sldMkLst>
        <pc:spChg chg="mod">
          <ac:chgData name="Alexander Recabarren Baez" userId="3a898037aaa925a6" providerId="LiveId" clId="{2519EC20-794F-4243-B785-956B9001DEB8}" dt="2021-07-27T02:01:56.073" v="520" actId="20577"/>
          <ac:spMkLst>
            <pc:docMk/>
            <pc:sldMk cId="4133216034" sldId="280"/>
            <ac:spMk id="5" creationId="{475D12A3-90E9-4531-BBFA-2939F5165E04}"/>
          </ac:spMkLst>
        </pc:spChg>
        <pc:graphicFrameChg chg="del mod">
          <ac:chgData name="Alexander Recabarren Baez" userId="3a898037aaa925a6" providerId="LiveId" clId="{2519EC20-794F-4243-B785-956B9001DEB8}" dt="2021-07-27T02:02:53.457" v="522" actId="478"/>
          <ac:graphicFrameMkLst>
            <pc:docMk/>
            <pc:sldMk cId="4133216034" sldId="280"/>
            <ac:graphicFrameMk id="2" creationId="{6036568D-870A-40EF-AED2-5ED58A0A69D2}"/>
          </ac:graphicFrameMkLst>
        </pc:graphicFrameChg>
        <pc:graphicFrameChg chg="add mod modGraphic">
          <ac:chgData name="Alexander Recabarren Baez" userId="3a898037aaa925a6" providerId="LiveId" clId="{2519EC20-794F-4243-B785-956B9001DEB8}" dt="2021-07-27T02:04:46.203" v="568" actId="20577"/>
          <ac:graphicFrameMkLst>
            <pc:docMk/>
            <pc:sldMk cId="4133216034" sldId="280"/>
            <ac:graphicFrameMk id="3" creationId="{23E00101-D560-4635-B842-C4734A73201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5B2E4-53DC-47FB-B026-73466BD3CC06}"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s-CL"/>
        </a:p>
      </dgm:t>
    </dgm:pt>
    <dgm:pt modelId="{60C6ADBB-1DAB-4B76-BDDA-6EF777A146BF}">
      <dgm:prSet phldrT="[Texto]"/>
      <dgm:spPr/>
      <dgm:t>
        <a:bodyPr/>
        <a:lstStyle/>
        <a:p>
          <a:r>
            <a:rPr lang="es-CL" dirty="0">
              <a:latin typeface="Calibri" pitchFamily="34" charset="0"/>
              <a:cs typeface="Calibri" pitchFamily="34" charset="0"/>
            </a:rPr>
            <a:t>Prestadores Privados</a:t>
          </a:r>
        </a:p>
      </dgm:t>
    </dgm:pt>
    <dgm:pt modelId="{16D9A912-BF3B-4205-B2FC-A6463884C82A}" type="parTrans" cxnId="{08DBCD2D-9DE4-4F18-B64E-6FE71B5E6C11}">
      <dgm:prSet/>
      <dgm:spPr/>
      <dgm:t>
        <a:bodyPr/>
        <a:lstStyle/>
        <a:p>
          <a:endParaRPr lang="es-CL">
            <a:latin typeface="Calibri" pitchFamily="34" charset="0"/>
            <a:cs typeface="Calibri" pitchFamily="34" charset="0"/>
          </a:endParaRPr>
        </a:p>
      </dgm:t>
    </dgm:pt>
    <dgm:pt modelId="{1F294794-8C4E-432F-AE2A-DA7F3CF99AF6}" type="sibTrans" cxnId="{08DBCD2D-9DE4-4F18-B64E-6FE71B5E6C11}">
      <dgm:prSet/>
      <dgm:spPr/>
      <dgm:t>
        <a:bodyPr/>
        <a:lstStyle/>
        <a:p>
          <a:endParaRPr lang="es-CL">
            <a:latin typeface="Calibri" pitchFamily="34" charset="0"/>
            <a:cs typeface="Calibri" pitchFamily="34" charset="0"/>
          </a:endParaRPr>
        </a:p>
      </dgm:t>
    </dgm:pt>
    <dgm:pt modelId="{EE1E1373-8C56-4BE0-B161-62F7541496AE}">
      <dgm:prSet/>
      <dgm:spPr/>
      <dgm:t>
        <a:bodyPr/>
        <a:lstStyle/>
        <a:p>
          <a:r>
            <a:rPr lang="es-CL" dirty="0">
              <a:latin typeface="Calibri" pitchFamily="34" charset="0"/>
              <a:cs typeface="Calibri" pitchFamily="34" charset="0"/>
            </a:rPr>
            <a:t>Inequidades</a:t>
          </a:r>
        </a:p>
      </dgm:t>
    </dgm:pt>
    <dgm:pt modelId="{876F1B73-7224-4877-A8FC-95A512CA80F5}" type="parTrans" cxnId="{2603C4ED-CE3A-4A9F-B0C2-BF95BD1C2108}">
      <dgm:prSet/>
      <dgm:spPr/>
      <dgm:t>
        <a:bodyPr/>
        <a:lstStyle/>
        <a:p>
          <a:endParaRPr lang="es-CL">
            <a:latin typeface="Calibri" pitchFamily="34" charset="0"/>
            <a:cs typeface="Calibri" pitchFamily="34" charset="0"/>
          </a:endParaRPr>
        </a:p>
      </dgm:t>
    </dgm:pt>
    <dgm:pt modelId="{A1CB0776-794F-42E7-8457-E85AE39B63D3}" type="sibTrans" cxnId="{2603C4ED-CE3A-4A9F-B0C2-BF95BD1C2108}">
      <dgm:prSet/>
      <dgm:spPr/>
      <dgm:t>
        <a:bodyPr/>
        <a:lstStyle/>
        <a:p>
          <a:endParaRPr lang="es-CL">
            <a:latin typeface="Calibri" pitchFamily="34" charset="0"/>
            <a:cs typeface="Calibri" pitchFamily="34" charset="0"/>
          </a:endParaRPr>
        </a:p>
      </dgm:t>
    </dgm:pt>
    <dgm:pt modelId="{224603E8-217A-4BC9-8E9C-527FCD33EDD5}">
      <dgm:prSet/>
      <dgm:spPr/>
      <dgm:t>
        <a:bodyPr/>
        <a:lstStyle/>
        <a:p>
          <a:r>
            <a:rPr lang="es-CL" dirty="0">
              <a:latin typeface="Calibri" pitchFamily="34" charset="0"/>
              <a:cs typeface="Calibri" pitchFamily="34" charset="0"/>
            </a:rPr>
            <a:t>Abusos</a:t>
          </a:r>
        </a:p>
      </dgm:t>
    </dgm:pt>
    <dgm:pt modelId="{4DEC0A9A-A145-45DD-9E01-961C3BD72E59}" type="parTrans" cxnId="{16A97BEC-3BD4-4E9E-A77F-6AD60F6A83C3}">
      <dgm:prSet/>
      <dgm:spPr/>
      <dgm:t>
        <a:bodyPr/>
        <a:lstStyle/>
        <a:p>
          <a:endParaRPr lang="es-CL">
            <a:latin typeface="Calibri" pitchFamily="34" charset="0"/>
            <a:cs typeface="Calibri" pitchFamily="34" charset="0"/>
          </a:endParaRPr>
        </a:p>
      </dgm:t>
    </dgm:pt>
    <dgm:pt modelId="{2A8535FE-1FDB-4A02-8ED5-721237F2CE0A}" type="sibTrans" cxnId="{16A97BEC-3BD4-4E9E-A77F-6AD60F6A83C3}">
      <dgm:prSet/>
      <dgm:spPr/>
      <dgm:t>
        <a:bodyPr/>
        <a:lstStyle/>
        <a:p>
          <a:endParaRPr lang="es-CL">
            <a:latin typeface="Calibri" pitchFamily="34" charset="0"/>
            <a:cs typeface="Calibri" pitchFamily="34" charset="0"/>
          </a:endParaRPr>
        </a:p>
      </dgm:t>
    </dgm:pt>
    <dgm:pt modelId="{30E6D4D7-CFCF-49AA-B99F-DFB053269423}">
      <dgm:prSet/>
      <dgm:spPr/>
      <dgm:t>
        <a:bodyPr/>
        <a:lstStyle/>
        <a:p>
          <a:r>
            <a:rPr lang="es-CL" dirty="0">
              <a:latin typeface="Calibri" pitchFamily="34" charset="0"/>
              <a:cs typeface="Calibri" pitchFamily="34" charset="0"/>
            </a:rPr>
            <a:t>Mercado Desregulado</a:t>
          </a:r>
        </a:p>
      </dgm:t>
    </dgm:pt>
    <dgm:pt modelId="{3BB45AC4-435A-4240-9668-263ADE55CEBC}" type="parTrans" cxnId="{5E2AAA61-B9C8-4616-AB91-8CD2CDB55BFA}">
      <dgm:prSet/>
      <dgm:spPr/>
      <dgm:t>
        <a:bodyPr/>
        <a:lstStyle/>
        <a:p>
          <a:endParaRPr lang="es-CL">
            <a:latin typeface="Calibri" pitchFamily="34" charset="0"/>
            <a:cs typeface="Calibri" pitchFamily="34" charset="0"/>
          </a:endParaRPr>
        </a:p>
      </dgm:t>
    </dgm:pt>
    <dgm:pt modelId="{7C0F8A27-0518-4ECA-929F-38C3A768D153}" type="sibTrans" cxnId="{5E2AAA61-B9C8-4616-AB91-8CD2CDB55BFA}">
      <dgm:prSet/>
      <dgm:spPr/>
      <dgm:t>
        <a:bodyPr/>
        <a:lstStyle/>
        <a:p>
          <a:endParaRPr lang="es-CL">
            <a:latin typeface="Calibri" pitchFamily="34" charset="0"/>
            <a:cs typeface="Calibri" pitchFamily="34" charset="0"/>
          </a:endParaRPr>
        </a:p>
      </dgm:t>
    </dgm:pt>
    <dgm:pt modelId="{35473897-2435-4A23-956C-7EB41EBD03E8}">
      <dgm:prSet/>
      <dgm:spPr/>
      <dgm:t>
        <a:bodyPr/>
        <a:lstStyle/>
        <a:p>
          <a:r>
            <a:rPr lang="es-CL" dirty="0">
              <a:latin typeface="Calibri" pitchFamily="34" charset="0"/>
              <a:cs typeface="Calibri" pitchFamily="34" charset="0"/>
            </a:rPr>
            <a:t>Sistema de Salud </a:t>
          </a:r>
        </a:p>
        <a:p>
          <a:r>
            <a:rPr lang="es-CL" dirty="0" smtClean="0">
              <a:latin typeface="Calibri" pitchFamily="34" charset="0"/>
              <a:cs typeface="Calibri" pitchFamily="34" charset="0"/>
            </a:rPr>
            <a:t>Mixto</a:t>
          </a:r>
          <a:endParaRPr lang="es-CL" dirty="0">
            <a:latin typeface="Calibri" pitchFamily="34" charset="0"/>
            <a:cs typeface="Calibri" pitchFamily="34" charset="0"/>
          </a:endParaRPr>
        </a:p>
      </dgm:t>
    </dgm:pt>
    <dgm:pt modelId="{3458BB2E-777C-464D-925E-613A2A0751B7}" type="parTrans" cxnId="{13A4C7F3-4F6C-42C5-8B81-91448C891869}">
      <dgm:prSet/>
      <dgm:spPr/>
      <dgm:t>
        <a:bodyPr/>
        <a:lstStyle/>
        <a:p>
          <a:endParaRPr lang="es-CL">
            <a:latin typeface="Calibri" pitchFamily="34" charset="0"/>
            <a:cs typeface="Calibri" pitchFamily="34" charset="0"/>
          </a:endParaRPr>
        </a:p>
      </dgm:t>
    </dgm:pt>
    <dgm:pt modelId="{89A09A38-C57A-49F0-AA68-642F60BAFC32}" type="sibTrans" cxnId="{13A4C7F3-4F6C-42C5-8B81-91448C891869}">
      <dgm:prSet/>
      <dgm:spPr/>
      <dgm:t>
        <a:bodyPr/>
        <a:lstStyle/>
        <a:p>
          <a:endParaRPr lang="es-CL">
            <a:latin typeface="Calibri" pitchFamily="34" charset="0"/>
            <a:cs typeface="Calibri" pitchFamily="34" charset="0"/>
          </a:endParaRPr>
        </a:p>
      </dgm:t>
    </dgm:pt>
    <dgm:pt modelId="{D8B08250-43C1-4438-BE94-029CC4DCDF46}">
      <dgm:prSet/>
      <dgm:spPr/>
      <dgm:t>
        <a:bodyPr/>
        <a:lstStyle/>
        <a:p>
          <a:r>
            <a:rPr lang="es-CL" dirty="0">
              <a:latin typeface="Calibri" pitchFamily="34" charset="0"/>
              <a:cs typeface="Calibri" pitchFamily="34" charset="0"/>
            </a:rPr>
            <a:t>Asimetría de Información</a:t>
          </a:r>
        </a:p>
      </dgm:t>
    </dgm:pt>
    <dgm:pt modelId="{D67DD670-8C34-4663-A87E-5A690A727785}" type="parTrans" cxnId="{2CBEBBB2-F9FA-4655-B5D5-DA2D1B72AC1B}">
      <dgm:prSet/>
      <dgm:spPr/>
      <dgm:t>
        <a:bodyPr/>
        <a:lstStyle/>
        <a:p>
          <a:endParaRPr lang="es-CL">
            <a:latin typeface="Calibri" pitchFamily="34" charset="0"/>
            <a:cs typeface="Calibri" pitchFamily="34" charset="0"/>
          </a:endParaRPr>
        </a:p>
      </dgm:t>
    </dgm:pt>
    <dgm:pt modelId="{BA50A3A7-1191-4C21-9315-A3AA30F2B7BE}" type="sibTrans" cxnId="{2CBEBBB2-F9FA-4655-B5D5-DA2D1B72AC1B}">
      <dgm:prSet/>
      <dgm:spPr/>
      <dgm:t>
        <a:bodyPr/>
        <a:lstStyle/>
        <a:p>
          <a:endParaRPr lang="es-CL">
            <a:latin typeface="Calibri" pitchFamily="34" charset="0"/>
            <a:cs typeface="Calibri" pitchFamily="34" charset="0"/>
          </a:endParaRPr>
        </a:p>
      </dgm:t>
    </dgm:pt>
    <dgm:pt modelId="{461D7258-73F2-40D2-820C-FE24AA175BFA}" type="pres">
      <dgm:prSet presAssocID="{5545B2E4-53DC-47FB-B026-73466BD3CC06}" presName="Name0" presStyleCnt="0">
        <dgm:presLayoutVars>
          <dgm:dir/>
          <dgm:animOne val="branch"/>
          <dgm:animLvl val="lvl"/>
        </dgm:presLayoutVars>
      </dgm:prSet>
      <dgm:spPr/>
      <dgm:t>
        <a:bodyPr/>
        <a:lstStyle/>
        <a:p>
          <a:endParaRPr lang="es-CL"/>
        </a:p>
      </dgm:t>
    </dgm:pt>
    <dgm:pt modelId="{8A03778D-FA34-46C4-B829-A6CF16676F95}" type="pres">
      <dgm:prSet presAssocID="{60C6ADBB-1DAB-4B76-BDDA-6EF777A146BF}" presName="chaos" presStyleCnt="0"/>
      <dgm:spPr/>
    </dgm:pt>
    <dgm:pt modelId="{3120DCB0-1F58-4DA7-B578-64929D514CED}" type="pres">
      <dgm:prSet presAssocID="{60C6ADBB-1DAB-4B76-BDDA-6EF777A146BF}" presName="parTx1" presStyleLbl="revTx" presStyleIdx="0" presStyleCnt="5"/>
      <dgm:spPr/>
      <dgm:t>
        <a:bodyPr/>
        <a:lstStyle/>
        <a:p>
          <a:endParaRPr lang="es-CL"/>
        </a:p>
      </dgm:t>
    </dgm:pt>
    <dgm:pt modelId="{6C7A149C-E483-49CB-B1B7-6D6A5EEF562E}" type="pres">
      <dgm:prSet presAssocID="{60C6ADBB-1DAB-4B76-BDDA-6EF777A146BF}" presName="desTx1" presStyleLbl="revTx" presStyleIdx="1" presStyleCnt="5">
        <dgm:presLayoutVars>
          <dgm:bulletEnabled val="1"/>
        </dgm:presLayoutVars>
      </dgm:prSet>
      <dgm:spPr/>
      <dgm:t>
        <a:bodyPr/>
        <a:lstStyle/>
        <a:p>
          <a:endParaRPr lang="es-CL"/>
        </a:p>
      </dgm:t>
    </dgm:pt>
    <dgm:pt modelId="{E9274C0F-6DDC-423F-9A80-8CECCF4A9FBA}" type="pres">
      <dgm:prSet presAssocID="{60C6ADBB-1DAB-4B76-BDDA-6EF777A146BF}" presName="c1" presStyleLbl="node1" presStyleIdx="0" presStyleCnt="19"/>
      <dgm:spPr/>
    </dgm:pt>
    <dgm:pt modelId="{46320FC7-0125-437B-BECA-FB704E03E2B4}" type="pres">
      <dgm:prSet presAssocID="{60C6ADBB-1DAB-4B76-BDDA-6EF777A146BF}" presName="c2" presStyleLbl="node1" presStyleIdx="1" presStyleCnt="19"/>
      <dgm:spPr/>
    </dgm:pt>
    <dgm:pt modelId="{EFC845E6-534D-44A5-989E-3D6C52E1D20E}" type="pres">
      <dgm:prSet presAssocID="{60C6ADBB-1DAB-4B76-BDDA-6EF777A146BF}" presName="c3" presStyleLbl="node1" presStyleIdx="2" presStyleCnt="19"/>
      <dgm:spPr/>
    </dgm:pt>
    <dgm:pt modelId="{B74FC0E7-EC01-40E5-A4EB-5CC34BCAA0B6}" type="pres">
      <dgm:prSet presAssocID="{60C6ADBB-1DAB-4B76-BDDA-6EF777A146BF}" presName="c4" presStyleLbl="node1" presStyleIdx="3" presStyleCnt="19"/>
      <dgm:spPr/>
    </dgm:pt>
    <dgm:pt modelId="{1E352231-B17F-4637-8973-9A60B5A89ABF}" type="pres">
      <dgm:prSet presAssocID="{60C6ADBB-1DAB-4B76-BDDA-6EF777A146BF}" presName="c5" presStyleLbl="node1" presStyleIdx="4" presStyleCnt="19"/>
      <dgm:spPr/>
    </dgm:pt>
    <dgm:pt modelId="{B652A085-AF03-4375-955F-51910A70B6CD}" type="pres">
      <dgm:prSet presAssocID="{60C6ADBB-1DAB-4B76-BDDA-6EF777A146BF}" presName="c6" presStyleLbl="node1" presStyleIdx="5" presStyleCnt="19"/>
      <dgm:spPr/>
    </dgm:pt>
    <dgm:pt modelId="{2AFEBD64-639A-4164-9245-F75D990F0CEA}" type="pres">
      <dgm:prSet presAssocID="{60C6ADBB-1DAB-4B76-BDDA-6EF777A146BF}" presName="c7" presStyleLbl="node1" presStyleIdx="6" presStyleCnt="19"/>
      <dgm:spPr/>
    </dgm:pt>
    <dgm:pt modelId="{CA15CFA9-16DA-4113-8428-C0437F2EC3F1}" type="pres">
      <dgm:prSet presAssocID="{60C6ADBB-1DAB-4B76-BDDA-6EF777A146BF}" presName="c8" presStyleLbl="node1" presStyleIdx="7" presStyleCnt="19"/>
      <dgm:spPr/>
    </dgm:pt>
    <dgm:pt modelId="{156DC279-8962-42B9-AAEA-3A47C613D008}" type="pres">
      <dgm:prSet presAssocID="{60C6ADBB-1DAB-4B76-BDDA-6EF777A146BF}" presName="c9" presStyleLbl="node1" presStyleIdx="8" presStyleCnt="19"/>
      <dgm:spPr/>
    </dgm:pt>
    <dgm:pt modelId="{D572FBF3-5CEF-43CC-99A9-119A629DE286}" type="pres">
      <dgm:prSet presAssocID="{60C6ADBB-1DAB-4B76-BDDA-6EF777A146BF}" presName="c10" presStyleLbl="node1" presStyleIdx="9" presStyleCnt="19"/>
      <dgm:spPr/>
    </dgm:pt>
    <dgm:pt modelId="{5DB26C7F-8F90-480F-A463-120ABC87C0DF}" type="pres">
      <dgm:prSet presAssocID="{60C6ADBB-1DAB-4B76-BDDA-6EF777A146BF}" presName="c11" presStyleLbl="node1" presStyleIdx="10" presStyleCnt="19"/>
      <dgm:spPr/>
    </dgm:pt>
    <dgm:pt modelId="{4CF9DBDF-B90A-4B6D-B52F-C6CD29C6CE95}" type="pres">
      <dgm:prSet presAssocID="{60C6ADBB-1DAB-4B76-BDDA-6EF777A146BF}" presName="c12" presStyleLbl="node1" presStyleIdx="11" presStyleCnt="19"/>
      <dgm:spPr/>
    </dgm:pt>
    <dgm:pt modelId="{2D5A3D49-2284-4120-BDFE-E14C6BC0BD4D}" type="pres">
      <dgm:prSet presAssocID="{60C6ADBB-1DAB-4B76-BDDA-6EF777A146BF}" presName="c13" presStyleLbl="node1" presStyleIdx="12" presStyleCnt="19"/>
      <dgm:spPr/>
    </dgm:pt>
    <dgm:pt modelId="{31892493-F8F8-4C0C-BF13-51F81AD5FC67}" type="pres">
      <dgm:prSet presAssocID="{60C6ADBB-1DAB-4B76-BDDA-6EF777A146BF}" presName="c14" presStyleLbl="node1" presStyleIdx="13" presStyleCnt="19"/>
      <dgm:spPr/>
    </dgm:pt>
    <dgm:pt modelId="{8D87B149-CC9D-44A6-954D-025C28120495}" type="pres">
      <dgm:prSet presAssocID="{60C6ADBB-1DAB-4B76-BDDA-6EF777A146BF}" presName="c15" presStyleLbl="node1" presStyleIdx="14" presStyleCnt="19"/>
      <dgm:spPr/>
    </dgm:pt>
    <dgm:pt modelId="{8D3584C4-7F16-4B09-8D53-D05C93573576}" type="pres">
      <dgm:prSet presAssocID="{60C6ADBB-1DAB-4B76-BDDA-6EF777A146BF}" presName="c16" presStyleLbl="node1" presStyleIdx="15" presStyleCnt="19"/>
      <dgm:spPr/>
    </dgm:pt>
    <dgm:pt modelId="{527958BE-9E8E-475E-8185-F03A94135AE2}" type="pres">
      <dgm:prSet presAssocID="{60C6ADBB-1DAB-4B76-BDDA-6EF777A146BF}" presName="c17" presStyleLbl="node1" presStyleIdx="16" presStyleCnt="19"/>
      <dgm:spPr/>
    </dgm:pt>
    <dgm:pt modelId="{48B79132-0821-4D9E-B983-31C0A4D8EAF2}" type="pres">
      <dgm:prSet presAssocID="{60C6ADBB-1DAB-4B76-BDDA-6EF777A146BF}" presName="c18" presStyleLbl="node1" presStyleIdx="17" presStyleCnt="19"/>
      <dgm:spPr/>
    </dgm:pt>
    <dgm:pt modelId="{BCB9387E-215B-4507-BCB0-02E1F4094F68}" type="pres">
      <dgm:prSet presAssocID="{1F294794-8C4E-432F-AE2A-DA7F3CF99AF6}" presName="chevronComposite1" presStyleCnt="0"/>
      <dgm:spPr/>
    </dgm:pt>
    <dgm:pt modelId="{D152A7A4-5A70-4202-8D8F-94D476EFC92B}" type="pres">
      <dgm:prSet presAssocID="{1F294794-8C4E-432F-AE2A-DA7F3CF99AF6}" presName="chevron1" presStyleLbl="sibTrans2D1" presStyleIdx="0" presStyleCnt="2"/>
      <dgm:spPr/>
    </dgm:pt>
    <dgm:pt modelId="{C73730B1-2E13-4162-907D-F5B78F872FC0}" type="pres">
      <dgm:prSet presAssocID="{1F294794-8C4E-432F-AE2A-DA7F3CF99AF6}" presName="spChevron1" presStyleCnt="0"/>
      <dgm:spPr/>
    </dgm:pt>
    <dgm:pt modelId="{4BA12958-CD5E-4447-B28B-2CEFAF48CADC}" type="pres">
      <dgm:prSet presAssocID="{35473897-2435-4A23-956C-7EB41EBD03E8}" presName="middle" presStyleCnt="0"/>
      <dgm:spPr/>
    </dgm:pt>
    <dgm:pt modelId="{B8388F4D-D039-445D-9508-0F9CEBA90475}" type="pres">
      <dgm:prSet presAssocID="{35473897-2435-4A23-956C-7EB41EBD03E8}" presName="parTxMid" presStyleLbl="revTx" presStyleIdx="2" presStyleCnt="5"/>
      <dgm:spPr/>
      <dgm:t>
        <a:bodyPr/>
        <a:lstStyle/>
        <a:p>
          <a:endParaRPr lang="es-CL"/>
        </a:p>
      </dgm:t>
    </dgm:pt>
    <dgm:pt modelId="{CC183816-D951-4476-A32B-548CF47D283F}" type="pres">
      <dgm:prSet presAssocID="{35473897-2435-4A23-956C-7EB41EBD03E8}" presName="desTxMid" presStyleLbl="revTx" presStyleIdx="3" presStyleCnt="5">
        <dgm:presLayoutVars>
          <dgm:bulletEnabled val="1"/>
        </dgm:presLayoutVars>
      </dgm:prSet>
      <dgm:spPr/>
      <dgm:t>
        <a:bodyPr/>
        <a:lstStyle/>
        <a:p>
          <a:endParaRPr lang="es-CL"/>
        </a:p>
      </dgm:t>
    </dgm:pt>
    <dgm:pt modelId="{099DBB43-78B2-47D2-96C9-29C5B6D43895}" type="pres">
      <dgm:prSet presAssocID="{35473897-2435-4A23-956C-7EB41EBD03E8}" presName="spMid" presStyleCnt="0"/>
      <dgm:spPr/>
    </dgm:pt>
    <dgm:pt modelId="{84984F98-805D-4DF3-AF80-1A177D00AB55}" type="pres">
      <dgm:prSet presAssocID="{89A09A38-C57A-49F0-AA68-642F60BAFC32}" presName="chevronComposite1" presStyleCnt="0"/>
      <dgm:spPr/>
    </dgm:pt>
    <dgm:pt modelId="{1B29D0A1-E482-4E6C-A590-762ACCCCE1A1}" type="pres">
      <dgm:prSet presAssocID="{89A09A38-C57A-49F0-AA68-642F60BAFC32}" presName="chevron1" presStyleLbl="sibTrans2D1" presStyleIdx="1" presStyleCnt="2"/>
      <dgm:spPr/>
    </dgm:pt>
    <dgm:pt modelId="{A422C5F9-3ACE-47CF-944C-7D0FA7FB9D41}" type="pres">
      <dgm:prSet presAssocID="{89A09A38-C57A-49F0-AA68-642F60BAFC32}" presName="spChevron1" presStyleCnt="0"/>
      <dgm:spPr/>
    </dgm:pt>
    <dgm:pt modelId="{497608DF-9FDD-4D03-BBA1-EE73409FE332}" type="pres">
      <dgm:prSet presAssocID="{EE1E1373-8C56-4BE0-B161-62F7541496AE}" presName="last" presStyleCnt="0"/>
      <dgm:spPr/>
    </dgm:pt>
    <dgm:pt modelId="{C9196920-F01D-4D3A-A311-25FD4C91CB8A}" type="pres">
      <dgm:prSet presAssocID="{EE1E1373-8C56-4BE0-B161-62F7541496AE}" presName="circleTx" presStyleLbl="node1" presStyleIdx="18" presStyleCnt="19"/>
      <dgm:spPr/>
      <dgm:t>
        <a:bodyPr/>
        <a:lstStyle/>
        <a:p>
          <a:endParaRPr lang="es-CL"/>
        </a:p>
      </dgm:t>
    </dgm:pt>
    <dgm:pt modelId="{8683C1F9-AC67-48A6-A185-D90C933FDCE3}" type="pres">
      <dgm:prSet presAssocID="{EE1E1373-8C56-4BE0-B161-62F7541496AE}" presName="desTxN" presStyleLbl="revTx" presStyleIdx="4" presStyleCnt="5">
        <dgm:presLayoutVars>
          <dgm:bulletEnabled val="1"/>
        </dgm:presLayoutVars>
      </dgm:prSet>
      <dgm:spPr/>
      <dgm:t>
        <a:bodyPr/>
        <a:lstStyle/>
        <a:p>
          <a:endParaRPr lang="es-CL"/>
        </a:p>
      </dgm:t>
    </dgm:pt>
    <dgm:pt modelId="{F2C9E0EE-DB90-4930-81E7-2C594EFD3994}" type="pres">
      <dgm:prSet presAssocID="{EE1E1373-8C56-4BE0-B161-62F7541496AE}" presName="spN" presStyleCnt="0"/>
      <dgm:spPr/>
    </dgm:pt>
  </dgm:ptLst>
  <dgm:cxnLst>
    <dgm:cxn modelId="{9E3F38F1-B6EB-45ED-AB9B-801A751938FD}" type="presOf" srcId="{224603E8-217A-4BC9-8E9C-527FCD33EDD5}" destId="{8683C1F9-AC67-48A6-A185-D90C933FDCE3}" srcOrd="0" destOrd="0" presId="urn:microsoft.com/office/officeart/2009/3/layout/RandomtoResultProcess"/>
    <dgm:cxn modelId="{FA62BFDA-15D2-43D5-ACBD-E39A4212D188}" type="presOf" srcId="{EE1E1373-8C56-4BE0-B161-62F7541496AE}" destId="{C9196920-F01D-4D3A-A311-25FD4C91CB8A}" srcOrd="0" destOrd="0" presId="urn:microsoft.com/office/officeart/2009/3/layout/RandomtoResultProcess"/>
    <dgm:cxn modelId="{2603C4ED-CE3A-4A9F-B0C2-BF95BD1C2108}" srcId="{5545B2E4-53DC-47FB-B026-73466BD3CC06}" destId="{EE1E1373-8C56-4BE0-B161-62F7541496AE}" srcOrd="2" destOrd="0" parTransId="{876F1B73-7224-4877-A8FC-95A512CA80F5}" sibTransId="{A1CB0776-794F-42E7-8457-E85AE39B63D3}"/>
    <dgm:cxn modelId="{79B0BAED-DAA7-401D-B2AB-16DE89E3C975}" type="presOf" srcId="{30E6D4D7-CFCF-49AA-B99F-DFB053269423}" destId="{6C7A149C-E483-49CB-B1B7-6D6A5EEF562E}" srcOrd="0" destOrd="0" presId="urn:microsoft.com/office/officeart/2009/3/layout/RandomtoResultProcess"/>
    <dgm:cxn modelId="{91A57C37-A9BE-4B1B-9BFE-C2D6AF98BF5B}" type="presOf" srcId="{60C6ADBB-1DAB-4B76-BDDA-6EF777A146BF}" destId="{3120DCB0-1F58-4DA7-B578-64929D514CED}" srcOrd="0" destOrd="0" presId="urn:microsoft.com/office/officeart/2009/3/layout/RandomtoResultProcess"/>
    <dgm:cxn modelId="{13A4C7F3-4F6C-42C5-8B81-91448C891869}" srcId="{5545B2E4-53DC-47FB-B026-73466BD3CC06}" destId="{35473897-2435-4A23-956C-7EB41EBD03E8}" srcOrd="1" destOrd="0" parTransId="{3458BB2E-777C-464D-925E-613A2A0751B7}" sibTransId="{89A09A38-C57A-49F0-AA68-642F60BAFC32}"/>
    <dgm:cxn modelId="{0F200230-C7E3-47D8-BDE1-7B593157F8E1}" type="presOf" srcId="{5545B2E4-53DC-47FB-B026-73466BD3CC06}" destId="{461D7258-73F2-40D2-820C-FE24AA175BFA}" srcOrd="0" destOrd="0" presId="urn:microsoft.com/office/officeart/2009/3/layout/RandomtoResultProcess"/>
    <dgm:cxn modelId="{08DBCD2D-9DE4-4F18-B64E-6FE71B5E6C11}" srcId="{5545B2E4-53DC-47FB-B026-73466BD3CC06}" destId="{60C6ADBB-1DAB-4B76-BDDA-6EF777A146BF}" srcOrd="0" destOrd="0" parTransId="{16D9A912-BF3B-4205-B2FC-A6463884C82A}" sibTransId="{1F294794-8C4E-432F-AE2A-DA7F3CF99AF6}"/>
    <dgm:cxn modelId="{2CBEBBB2-F9FA-4655-B5D5-DA2D1B72AC1B}" srcId="{35473897-2435-4A23-956C-7EB41EBD03E8}" destId="{D8B08250-43C1-4438-BE94-029CC4DCDF46}" srcOrd="0" destOrd="0" parTransId="{D67DD670-8C34-4663-A87E-5A690A727785}" sibTransId="{BA50A3A7-1191-4C21-9315-A3AA30F2B7BE}"/>
    <dgm:cxn modelId="{24A61F72-1600-429A-9B56-88EA2C4CCE98}" type="presOf" srcId="{D8B08250-43C1-4438-BE94-029CC4DCDF46}" destId="{CC183816-D951-4476-A32B-548CF47D283F}" srcOrd="0" destOrd="0" presId="urn:microsoft.com/office/officeart/2009/3/layout/RandomtoResultProcess"/>
    <dgm:cxn modelId="{5E2AAA61-B9C8-4616-AB91-8CD2CDB55BFA}" srcId="{60C6ADBB-1DAB-4B76-BDDA-6EF777A146BF}" destId="{30E6D4D7-CFCF-49AA-B99F-DFB053269423}" srcOrd="0" destOrd="0" parTransId="{3BB45AC4-435A-4240-9668-263ADE55CEBC}" sibTransId="{7C0F8A27-0518-4ECA-929F-38C3A768D153}"/>
    <dgm:cxn modelId="{AF05C257-AB2F-4513-802B-A54F4AA0CF47}" type="presOf" srcId="{35473897-2435-4A23-956C-7EB41EBD03E8}" destId="{B8388F4D-D039-445D-9508-0F9CEBA90475}" srcOrd="0" destOrd="0" presId="urn:microsoft.com/office/officeart/2009/3/layout/RandomtoResultProcess"/>
    <dgm:cxn modelId="{16A97BEC-3BD4-4E9E-A77F-6AD60F6A83C3}" srcId="{EE1E1373-8C56-4BE0-B161-62F7541496AE}" destId="{224603E8-217A-4BC9-8E9C-527FCD33EDD5}" srcOrd="0" destOrd="0" parTransId="{4DEC0A9A-A145-45DD-9E01-961C3BD72E59}" sibTransId="{2A8535FE-1FDB-4A02-8ED5-721237F2CE0A}"/>
    <dgm:cxn modelId="{F7510BED-86E4-4EDD-AD6E-5E7F0CEBAB4E}" type="presParOf" srcId="{461D7258-73F2-40D2-820C-FE24AA175BFA}" destId="{8A03778D-FA34-46C4-B829-A6CF16676F95}" srcOrd="0" destOrd="0" presId="urn:microsoft.com/office/officeart/2009/3/layout/RandomtoResultProcess"/>
    <dgm:cxn modelId="{03956BD2-EC34-46CA-BE02-B5ADE8B2D95F}" type="presParOf" srcId="{8A03778D-FA34-46C4-B829-A6CF16676F95}" destId="{3120DCB0-1F58-4DA7-B578-64929D514CED}" srcOrd="0" destOrd="0" presId="urn:microsoft.com/office/officeart/2009/3/layout/RandomtoResultProcess"/>
    <dgm:cxn modelId="{58B170A9-07AC-4007-B636-2F953AA9F9BB}" type="presParOf" srcId="{8A03778D-FA34-46C4-B829-A6CF16676F95}" destId="{6C7A149C-E483-49CB-B1B7-6D6A5EEF562E}" srcOrd="1" destOrd="0" presId="urn:microsoft.com/office/officeart/2009/3/layout/RandomtoResultProcess"/>
    <dgm:cxn modelId="{186D51AA-C7EE-42EE-8DA8-562E146A801D}" type="presParOf" srcId="{8A03778D-FA34-46C4-B829-A6CF16676F95}" destId="{E9274C0F-6DDC-423F-9A80-8CECCF4A9FBA}" srcOrd="2" destOrd="0" presId="urn:microsoft.com/office/officeart/2009/3/layout/RandomtoResultProcess"/>
    <dgm:cxn modelId="{88198B91-1299-4741-9E18-B723B8EB60CC}" type="presParOf" srcId="{8A03778D-FA34-46C4-B829-A6CF16676F95}" destId="{46320FC7-0125-437B-BECA-FB704E03E2B4}" srcOrd="3" destOrd="0" presId="urn:microsoft.com/office/officeart/2009/3/layout/RandomtoResultProcess"/>
    <dgm:cxn modelId="{7919A09D-B20B-43FC-83D9-30C0B340CF98}" type="presParOf" srcId="{8A03778D-FA34-46C4-B829-A6CF16676F95}" destId="{EFC845E6-534D-44A5-989E-3D6C52E1D20E}" srcOrd="4" destOrd="0" presId="urn:microsoft.com/office/officeart/2009/3/layout/RandomtoResultProcess"/>
    <dgm:cxn modelId="{6656C5A2-9F35-42EA-8170-19FC5571C5AF}" type="presParOf" srcId="{8A03778D-FA34-46C4-B829-A6CF16676F95}" destId="{B74FC0E7-EC01-40E5-A4EB-5CC34BCAA0B6}" srcOrd="5" destOrd="0" presId="urn:microsoft.com/office/officeart/2009/3/layout/RandomtoResultProcess"/>
    <dgm:cxn modelId="{07045F61-FDC5-4C08-B19B-176E162DCFF4}" type="presParOf" srcId="{8A03778D-FA34-46C4-B829-A6CF16676F95}" destId="{1E352231-B17F-4637-8973-9A60B5A89ABF}" srcOrd="6" destOrd="0" presId="urn:microsoft.com/office/officeart/2009/3/layout/RandomtoResultProcess"/>
    <dgm:cxn modelId="{01ED9463-6747-41E8-AA56-19B1DC479BD6}" type="presParOf" srcId="{8A03778D-FA34-46C4-B829-A6CF16676F95}" destId="{B652A085-AF03-4375-955F-51910A70B6CD}" srcOrd="7" destOrd="0" presId="urn:microsoft.com/office/officeart/2009/3/layout/RandomtoResultProcess"/>
    <dgm:cxn modelId="{3F1D3556-5B5A-4305-82B5-280151947E79}" type="presParOf" srcId="{8A03778D-FA34-46C4-B829-A6CF16676F95}" destId="{2AFEBD64-639A-4164-9245-F75D990F0CEA}" srcOrd="8" destOrd="0" presId="urn:microsoft.com/office/officeart/2009/3/layout/RandomtoResultProcess"/>
    <dgm:cxn modelId="{660CA64E-159A-47C9-85F7-D13C1B4D20A5}" type="presParOf" srcId="{8A03778D-FA34-46C4-B829-A6CF16676F95}" destId="{CA15CFA9-16DA-4113-8428-C0437F2EC3F1}" srcOrd="9" destOrd="0" presId="urn:microsoft.com/office/officeart/2009/3/layout/RandomtoResultProcess"/>
    <dgm:cxn modelId="{EFB5AFFC-8966-4901-9786-CC8F1EAB0A4A}" type="presParOf" srcId="{8A03778D-FA34-46C4-B829-A6CF16676F95}" destId="{156DC279-8962-42B9-AAEA-3A47C613D008}" srcOrd="10" destOrd="0" presId="urn:microsoft.com/office/officeart/2009/3/layout/RandomtoResultProcess"/>
    <dgm:cxn modelId="{2376E3C7-C238-4C89-95EE-25F5A29196F3}" type="presParOf" srcId="{8A03778D-FA34-46C4-B829-A6CF16676F95}" destId="{D572FBF3-5CEF-43CC-99A9-119A629DE286}" srcOrd="11" destOrd="0" presId="urn:microsoft.com/office/officeart/2009/3/layout/RandomtoResultProcess"/>
    <dgm:cxn modelId="{607940F2-1D63-4A4C-8B58-1935C5B156EA}" type="presParOf" srcId="{8A03778D-FA34-46C4-B829-A6CF16676F95}" destId="{5DB26C7F-8F90-480F-A463-120ABC87C0DF}" srcOrd="12" destOrd="0" presId="urn:microsoft.com/office/officeart/2009/3/layout/RandomtoResultProcess"/>
    <dgm:cxn modelId="{51BCC6D8-86C9-4C81-A6C0-D5A5D9473491}" type="presParOf" srcId="{8A03778D-FA34-46C4-B829-A6CF16676F95}" destId="{4CF9DBDF-B90A-4B6D-B52F-C6CD29C6CE95}" srcOrd="13" destOrd="0" presId="urn:microsoft.com/office/officeart/2009/3/layout/RandomtoResultProcess"/>
    <dgm:cxn modelId="{6E6FFED4-BEC0-45E0-B046-D8A9FA9CC005}" type="presParOf" srcId="{8A03778D-FA34-46C4-B829-A6CF16676F95}" destId="{2D5A3D49-2284-4120-BDFE-E14C6BC0BD4D}" srcOrd="14" destOrd="0" presId="urn:microsoft.com/office/officeart/2009/3/layout/RandomtoResultProcess"/>
    <dgm:cxn modelId="{AA121154-6FD2-4670-B107-E92AF08BAFB9}" type="presParOf" srcId="{8A03778D-FA34-46C4-B829-A6CF16676F95}" destId="{31892493-F8F8-4C0C-BF13-51F81AD5FC67}" srcOrd="15" destOrd="0" presId="urn:microsoft.com/office/officeart/2009/3/layout/RandomtoResultProcess"/>
    <dgm:cxn modelId="{0D8C4BD5-F9CC-41FC-9273-03165E0459D9}" type="presParOf" srcId="{8A03778D-FA34-46C4-B829-A6CF16676F95}" destId="{8D87B149-CC9D-44A6-954D-025C28120495}" srcOrd="16" destOrd="0" presId="urn:microsoft.com/office/officeart/2009/3/layout/RandomtoResultProcess"/>
    <dgm:cxn modelId="{9A9C0C5B-6CD3-4EED-8B5B-939C0E1178D2}" type="presParOf" srcId="{8A03778D-FA34-46C4-B829-A6CF16676F95}" destId="{8D3584C4-7F16-4B09-8D53-D05C93573576}" srcOrd="17" destOrd="0" presId="urn:microsoft.com/office/officeart/2009/3/layout/RandomtoResultProcess"/>
    <dgm:cxn modelId="{3F4C679F-09FB-45F7-AB97-6CD2B2678CE9}" type="presParOf" srcId="{8A03778D-FA34-46C4-B829-A6CF16676F95}" destId="{527958BE-9E8E-475E-8185-F03A94135AE2}" srcOrd="18" destOrd="0" presId="urn:microsoft.com/office/officeart/2009/3/layout/RandomtoResultProcess"/>
    <dgm:cxn modelId="{EAA8AFEB-45C4-4127-8C2D-F4693D453385}" type="presParOf" srcId="{8A03778D-FA34-46C4-B829-A6CF16676F95}" destId="{48B79132-0821-4D9E-B983-31C0A4D8EAF2}" srcOrd="19" destOrd="0" presId="urn:microsoft.com/office/officeart/2009/3/layout/RandomtoResultProcess"/>
    <dgm:cxn modelId="{35F5DED3-AF33-48F1-9A05-BE7ADF53A223}" type="presParOf" srcId="{461D7258-73F2-40D2-820C-FE24AA175BFA}" destId="{BCB9387E-215B-4507-BCB0-02E1F4094F68}" srcOrd="1" destOrd="0" presId="urn:microsoft.com/office/officeart/2009/3/layout/RandomtoResultProcess"/>
    <dgm:cxn modelId="{1E61971E-E8BC-4113-AF21-CB538DF7E8E7}" type="presParOf" srcId="{BCB9387E-215B-4507-BCB0-02E1F4094F68}" destId="{D152A7A4-5A70-4202-8D8F-94D476EFC92B}" srcOrd="0" destOrd="0" presId="urn:microsoft.com/office/officeart/2009/3/layout/RandomtoResultProcess"/>
    <dgm:cxn modelId="{077C4AC9-7E3B-47C5-B903-A263C9BE36A8}" type="presParOf" srcId="{BCB9387E-215B-4507-BCB0-02E1F4094F68}" destId="{C73730B1-2E13-4162-907D-F5B78F872FC0}" srcOrd="1" destOrd="0" presId="urn:microsoft.com/office/officeart/2009/3/layout/RandomtoResultProcess"/>
    <dgm:cxn modelId="{0B7A0E9E-D0F0-4C66-987A-344FB0FD3D7F}" type="presParOf" srcId="{461D7258-73F2-40D2-820C-FE24AA175BFA}" destId="{4BA12958-CD5E-4447-B28B-2CEFAF48CADC}" srcOrd="2" destOrd="0" presId="urn:microsoft.com/office/officeart/2009/3/layout/RandomtoResultProcess"/>
    <dgm:cxn modelId="{7A8A181C-BE07-47DD-ABA8-D68F6F3E4C27}" type="presParOf" srcId="{4BA12958-CD5E-4447-B28B-2CEFAF48CADC}" destId="{B8388F4D-D039-445D-9508-0F9CEBA90475}" srcOrd="0" destOrd="0" presId="urn:microsoft.com/office/officeart/2009/3/layout/RandomtoResultProcess"/>
    <dgm:cxn modelId="{68D77D5A-2EF5-45EA-A630-B7CC612A412D}" type="presParOf" srcId="{4BA12958-CD5E-4447-B28B-2CEFAF48CADC}" destId="{CC183816-D951-4476-A32B-548CF47D283F}" srcOrd="1" destOrd="0" presId="urn:microsoft.com/office/officeart/2009/3/layout/RandomtoResultProcess"/>
    <dgm:cxn modelId="{E3D871BA-829B-4E56-9301-327E60099E00}" type="presParOf" srcId="{4BA12958-CD5E-4447-B28B-2CEFAF48CADC}" destId="{099DBB43-78B2-47D2-96C9-29C5B6D43895}" srcOrd="2" destOrd="0" presId="urn:microsoft.com/office/officeart/2009/3/layout/RandomtoResultProcess"/>
    <dgm:cxn modelId="{031D92E6-B90C-4405-8B64-6410B72FFB86}" type="presParOf" srcId="{461D7258-73F2-40D2-820C-FE24AA175BFA}" destId="{84984F98-805D-4DF3-AF80-1A177D00AB55}" srcOrd="3" destOrd="0" presId="urn:microsoft.com/office/officeart/2009/3/layout/RandomtoResultProcess"/>
    <dgm:cxn modelId="{F5A17EC8-D701-4BCD-8EE0-FADA9C7AE48E}" type="presParOf" srcId="{84984F98-805D-4DF3-AF80-1A177D00AB55}" destId="{1B29D0A1-E482-4E6C-A590-762ACCCCE1A1}" srcOrd="0" destOrd="0" presId="urn:microsoft.com/office/officeart/2009/3/layout/RandomtoResultProcess"/>
    <dgm:cxn modelId="{FB0D0D45-CA09-4A9C-9107-F9D72C5E3880}" type="presParOf" srcId="{84984F98-805D-4DF3-AF80-1A177D00AB55}" destId="{A422C5F9-3ACE-47CF-944C-7D0FA7FB9D41}" srcOrd="1" destOrd="0" presId="urn:microsoft.com/office/officeart/2009/3/layout/RandomtoResultProcess"/>
    <dgm:cxn modelId="{3032BC02-109F-4B71-9496-D0521CDD3E04}" type="presParOf" srcId="{461D7258-73F2-40D2-820C-FE24AA175BFA}" destId="{497608DF-9FDD-4D03-BBA1-EE73409FE332}" srcOrd="4" destOrd="0" presId="urn:microsoft.com/office/officeart/2009/3/layout/RandomtoResultProcess"/>
    <dgm:cxn modelId="{CB1317A8-ED08-422B-82FC-25CCB905E73C}" type="presParOf" srcId="{497608DF-9FDD-4D03-BBA1-EE73409FE332}" destId="{C9196920-F01D-4D3A-A311-25FD4C91CB8A}" srcOrd="0" destOrd="0" presId="urn:microsoft.com/office/officeart/2009/3/layout/RandomtoResultProcess"/>
    <dgm:cxn modelId="{73CFCC64-54F8-4DB5-A352-D8AA8E7593E2}" type="presParOf" srcId="{497608DF-9FDD-4D03-BBA1-EE73409FE332}" destId="{8683C1F9-AC67-48A6-A185-D90C933FDCE3}" srcOrd="1" destOrd="0" presId="urn:microsoft.com/office/officeart/2009/3/layout/RandomtoResultProcess"/>
    <dgm:cxn modelId="{63C83F71-A537-4EF9-B032-395DB395E90F}" type="presParOf" srcId="{497608DF-9FDD-4D03-BBA1-EE73409FE332}" destId="{F2C9E0EE-DB90-4930-81E7-2C594EFD3994}" srcOrd="2" destOrd="0" presId="urn:microsoft.com/office/officeart/2009/3/layout/RandomtoResult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19B3E6D-1048-454D-A9CA-DA37E3CC11B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C2C1C97A-ADE9-406F-8E1E-3079504CCE7E}">
      <dgm:prSet phldrT="[Texto]"/>
      <dgm:spPr/>
      <dgm:t>
        <a:bodyPr/>
        <a:lstStyle/>
        <a:p>
          <a:r>
            <a:rPr lang="es-MX" dirty="0">
              <a:latin typeface="Calibri" panose="020F0502020204030204" pitchFamily="34" charset="0"/>
              <a:cs typeface="Calibri" panose="020F0502020204030204" pitchFamily="34" charset="0"/>
            </a:rPr>
            <a:t>Pérdida/Concentración de Oferta por Centralización</a:t>
          </a:r>
        </a:p>
        <a:p>
          <a:r>
            <a:rPr lang="es-MX" i="1" dirty="0">
              <a:latin typeface="Calibri" panose="020F0502020204030204" pitchFamily="34" charset="0"/>
              <a:cs typeface="Calibri" panose="020F0502020204030204" pitchFamily="34" charset="0"/>
            </a:rPr>
            <a:t>Inequidad en el Acceso</a:t>
          </a:r>
          <a:endParaRPr lang="es-CL" i="1" dirty="0">
            <a:latin typeface="Calibri" panose="020F0502020204030204" pitchFamily="34" charset="0"/>
            <a:cs typeface="Calibri" panose="020F0502020204030204" pitchFamily="34" charset="0"/>
          </a:endParaRPr>
        </a:p>
      </dgm:t>
    </dgm:pt>
    <dgm:pt modelId="{A1137BCC-28B8-422B-8717-1F2019B114C6}" type="parTrans" cxnId="{14D830F1-C191-4B6B-8144-9EADC01C9E16}">
      <dgm:prSet/>
      <dgm:spPr/>
      <dgm:t>
        <a:bodyPr/>
        <a:lstStyle/>
        <a:p>
          <a:endParaRPr lang="es-CL">
            <a:latin typeface="Calibri" panose="020F0502020204030204" pitchFamily="34" charset="0"/>
            <a:cs typeface="Calibri" panose="020F0502020204030204" pitchFamily="34" charset="0"/>
          </a:endParaRPr>
        </a:p>
      </dgm:t>
    </dgm:pt>
    <dgm:pt modelId="{22C37B16-D39B-450D-B13D-8912179999AD}" type="sibTrans" cxnId="{14D830F1-C191-4B6B-8144-9EADC01C9E16}">
      <dgm:prSet/>
      <dgm:spPr/>
      <dgm:t>
        <a:bodyPr/>
        <a:lstStyle/>
        <a:p>
          <a:endParaRPr lang="es-CL">
            <a:latin typeface="Calibri" panose="020F0502020204030204" pitchFamily="34" charset="0"/>
            <a:cs typeface="Calibri" panose="020F0502020204030204" pitchFamily="34" charset="0"/>
          </a:endParaRPr>
        </a:p>
      </dgm:t>
    </dgm:pt>
    <dgm:pt modelId="{A3C3F117-C021-4275-B404-6E06526CE17C}">
      <dgm:prSet phldrT="[Texto]"/>
      <dgm:spPr/>
      <dgm:t>
        <a:bodyPr/>
        <a:lstStyle/>
        <a:p>
          <a:r>
            <a:rPr lang="es-MX" dirty="0">
              <a:latin typeface="Calibri" panose="020F0502020204030204" pitchFamily="34" charset="0"/>
              <a:cs typeface="Calibri" panose="020F0502020204030204" pitchFamily="34" charset="0"/>
            </a:rPr>
            <a:t>Cierre de Centros Médicos y Diagnósticos</a:t>
          </a:r>
        </a:p>
        <a:p>
          <a:r>
            <a:rPr lang="es-MX" i="1" dirty="0">
              <a:latin typeface="Calibri" panose="020F0502020204030204" pitchFamily="34" charset="0"/>
              <a:cs typeface="Calibri" panose="020F0502020204030204" pitchFamily="34" charset="0"/>
            </a:rPr>
            <a:t>Inequidad en el Acceso</a:t>
          </a:r>
        </a:p>
        <a:p>
          <a:r>
            <a:rPr lang="es-MX" i="1" dirty="0">
              <a:latin typeface="Calibri" panose="020F0502020204030204" pitchFamily="34" charset="0"/>
              <a:cs typeface="Calibri" panose="020F0502020204030204" pitchFamily="34" charset="0"/>
            </a:rPr>
            <a:t>Inequidad en Salud</a:t>
          </a:r>
          <a:endParaRPr lang="es-CL" i="1" dirty="0">
            <a:latin typeface="Calibri" panose="020F0502020204030204" pitchFamily="34" charset="0"/>
            <a:cs typeface="Calibri" panose="020F0502020204030204" pitchFamily="34" charset="0"/>
          </a:endParaRPr>
        </a:p>
      </dgm:t>
    </dgm:pt>
    <dgm:pt modelId="{1F973786-138D-4645-AF07-E8148333BD1A}" type="parTrans" cxnId="{C8FBF4CF-9DFE-47BE-A32C-6E167F27F448}">
      <dgm:prSet/>
      <dgm:spPr/>
      <dgm:t>
        <a:bodyPr/>
        <a:lstStyle/>
        <a:p>
          <a:endParaRPr lang="es-CL">
            <a:latin typeface="Calibri" panose="020F0502020204030204" pitchFamily="34" charset="0"/>
            <a:cs typeface="Calibri" panose="020F0502020204030204" pitchFamily="34" charset="0"/>
          </a:endParaRPr>
        </a:p>
      </dgm:t>
    </dgm:pt>
    <dgm:pt modelId="{9F7D3622-ECBF-4201-AF07-A8E5F8787F8B}" type="sibTrans" cxnId="{C8FBF4CF-9DFE-47BE-A32C-6E167F27F448}">
      <dgm:prSet/>
      <dgm:spPr/>
      <dgm:t>
        <a:bodyPr/>
        <a:lstStyle/>
        <a:p>
          <a:endParaRPr lang="es-CL">
            <a:latin typeface="Calibri" panose="020F0502020204030204" pitchFamily="34" charset="0"/>
            <a:cs typeface="Calibri" panose="020F0502020204030204" pitchFamily="34" charset="0"/>
          </a:endParaRPr>
        </a:p>
      </dgm:t>
    </dgm:pt>
    <dgm:pt modelId="{94F39BF4-724F-4A6F-A24F-FB2C1E4EDD0B}">
      <dgm:prSet phldrT="[Texto]"/>
      <dgm:spPr/>
      <dgm:t>
        <a:bodyPr/>
        <a:lstStyle/>
        <a:p>
          <a:r>
            <a:rPr lang="es-MX" dirty="0">
              <a:latin typeface="Calibri" panose="020F0502020204030204" pitchFamily="34" charset="0"/>
              <a:cs typeface="Calibri" panose="020F0502020204030204" pitchFamily="34" charset="0"/>
            </a:rPr>
            <a:t>No incorporación de exámenes para problemas de baja incidencia</a:t>
          </a:r>
        </a:p>
        <a:p>
          <a:r>
            <a:rPr lang="es-MX" i="1" dirty="0">
              <a:latin typeface="Calibri" panose="020F0502020204030204" pitchFamily="34" charset="0"/>
              <a:cs typeface="Calibri" panose="020F0502020204030204" pitchFamily="34" charset="0"/>
            </a:rPr>
            <a:t>Inequidad en el Acceso</a:t>
          </a:r>
          <a:endParaRPr lang="es-CL" i="1" dirty="0">
            <a:latin typeface="Calibri" panose="020F0502020204030204" pitchFamily="34" charset="0"/>
            <a:cs typeface="Calibri" panose="020F0502020204030204" pitchFamily="34" charset="0"/>
          </a:endParaRPr>
        </a:p>
      </dgm:t>
    </dgm:pt>
    <dgm:pt modelId="{8ABC81AB-4184-41F8-BEFE-C845F36ED623}" type="parTrans" cxnId="{120A6A77-8C77-4045-A626-C1E2CAC97914}">
      <dgm:prSet/>
      <dgm:spPr/>
      <dgm:t>
        <a:bodyPr/>
        <a:lstStyle/>
        <a:p>
          <a:endParaRPr lang="es-CL">
            <a:latin typeface="Calibri" panose="020F0502020204030204" pitchFamily="34" charset="0"/>
            <a:cs typeface="Calibri" panose="020F0502020204030204" pitchFamily="34" charset="0"/>
          </a:endParaRPr>
        </a:p>
      </dgm:t>
    </dgm:pt>
    <dgm:pt modelId="{06359364-007F-45B7-912F-D0AF055381A4}" type="sibTrans" cxnId="{120A6A77-8C77-4045-A626-C1E2CAC97914}">
      <dgm:prSet/>
      <dgm:spPr/>
      <dgm:t>
        <a:bodyPr/>
        <a:lstStyle/>
        <a:p>
          <a:endParaRPr lang="es-CL">
            <a:latin typeface="Calibri" panose="020F0502020204030204" pitchFamily="34" charset="0"/>
            <a:cs typeface="Calibri" panose="020F0502020204030204" pitchFamily="34" charset="0"/>
          </a:endParaRPr>
        </a:p>
      </dgm:t>
    </dgm:pt>
    <dgm:pt modelId="{D395B4FF-3596-43FC-8E22-A4DC35ABAADD}">
      <dgm:prSet phldrT="[Texto]"/>
      <dgm:spPr/>
      <dgm:t>
        <a:bodyPr/>
        <a:lstStyle/>
        <a:p>
          <a:r>
            <a:rPr lang="es-MX" dirty="0">
              <a:latin typeface="Calibri" panose="020F0502020204030204" pitchFamily="34" charset="0"/>
              <a:cs typeface="Calibri" panose="020F0502020204030204" pitchFamily="34" charset="0"/>
            </a:rPr>
            <a:t>Menor disponibilidad de exámenes alta-mediana complejidad para pacientes FONASA</a:t>
          </a:r>
        </a:p>
      </dgm:t>
    </dgm:pt>
    <dgm:pt modelId="{F0499008-D42C-4B19-8BDD-77CF1306204F}" type="parTrans" cxnId="{21357A9E-1248-4F51-B47E-89CC34A731CA}">
      <dgm:prSet/>
      <dgm:spPr/>
      <dgm:t>
        <a:bodyPr/>
        <a:lstStyle/>
        <a:p>
          <a:endParaRPr lang="es-CL">
            <a:latin typeface="Calibri" panose="020F0502020204030204" pitchFamily="34" charset="0"/>
            <a:cs typeface="Calibri" panose="020F0502020204030204" pitchFamily="34" charset="0"/>
          </a:endParaRPr>
        </a:p>
      </dgm:t>
    </dgm:pt>
    <dgm:pt modelId="{B11AE052-DAA2-4F4E-89CA-D619C1E154EB}" type="sibTrans" cxnId="{21357A9E-1248-4F51-B47E-89CC34A731CA}">
      <dgm:prSet/>
      <dgm:spPr/>
      <dgm:t>
        <a:bodyPr/>
        <a:lstStyle/>
        <a:p>
          <a:endParaRPr lang="es-CL">
            <a:latin typeface="Calibri" panose="020F0502020204030204" pitchFamily="34" charset="0"/>
            <a:cs typeface="Calibri" panose="020F0502020204030204" pitchFamily="34" charset="0"/>
          </a:endParaRPr>
        </a:p>
      </dgm:t>
    </dgm:pt>
    <dgm:pt modelId="{C3343C35-BBC6-4646-9F64-D267FE883D4F}">
      <dgm:prSet phldrT="[Texto]"/>
      <dgm:spPr/>
      <dgm:t>
        <a:bodyPr/>
        <a:lstStyle/>
        <a:p>
          <a:r>
            <a:rPr lang="es-MX" dirty="0">
              <a:latin typeface="Calibri" panose="020F0502020204030204" pitchFamily="34" charset="0"/>
              <a:cs typeface="Calibri" panose="020F0502020204030204" pitchFamily="34" charset="0"/>
            </a:rPr>
            <a:t>Compromiso de la Calidad de Exámenes</a:t>
          </a:r>
        </a:p>
        <a:p>
          <a:r>
            <a:rPr lang="es-MX" i="1" dirty="0">
              <a:latin typeface="Calibri" panose="020F0502020204030204" pitchFamily="34" charset="0"/>
              <a:cs typeface="Calibri" panose="020F0502020204030204" pitchFamily="34" charset="0"/>
            </a:rPr>
            <a:t>Riesgo de Daño en la salud de las personas</a:t>
          </a:r>
          <a:endParaRPr lang="es-CL" i="1" dirty="0">
            <a:latin typeface="Calibri" panose="020F0502020204030204" pitchFamily="34" charset="0"/>
            <a:cs typeface="Calibri" panose="020F0502020204030204" pitchFamily="34" charset="0"/>
          </a:endParaRPr>
        </a:p>
      </dgm:t>
    </dgm:pt>
    <dgm:pt modelId="{D3C34511-7996-43E0-946B-D172A4CCF20A}" type="parTrans" cxnId="{7FD0DE13-32BF-4E15-B84E-214BE351ED47}">
      <dgm:prSet/>
      <dgm:spPr/>
      <dgm:t>
        <a:bodyPr/>
        <a:lstStyle/>
        <a:p>
          <a:endParaRPr lang="es-CL">
            <a:latin typeface="Calibri" panose="020F0502020204030204" pitchFamily="34" charset="0"/>
            <a:cs typeface="Calibri" panose="020F0502020204030204" pitchFamily="34" charset="0"/>
          </a:endParaRPr>
        </a:p>
      </dgm:t>
    </dgm:pt>
    <dgm:pt modelId="{FF0B7B22-1F98-46AE-8E7D-A39FA0901B9C}" type="sibTrans" cxnId="{7FD0DE13-32BF-4E15-B84E-214BE351ED47}">
      <dgm:prSet/>
      <dgm:spPr/>
      <dgm:t>
        <a:bodyPr/>
        <a:lstStyle/>
        <a:p>
          <a:endParaRPr lang="es-CL">
            <a:latin typeface="Calibri" panose="020F0502020204030204" pitchFamily="34" charset="0"/>
            <a:cs typeface="Calibri" panose="020F0502020204030204" pitchFamily="34" charset="0"/>
          </a:endParaRPr>
        </a:p>
      </dgm:t>
    </dgm:pt>
    <dgm:pt modelId="{8ED3A4B5-9FAA-4C20-8C5E-6A95537583B3}" type="pres">
      <dgm:prSet presAssocID="{B19B3E6D-1048-454D-A9CA-DA37E3CC11B5}" presName="diagram" presStyleCnt="0">
        <dgm:presLayoutVars>
          <dgm:dir/>
          <dgm:resizeHandles val="exact"/>
        </dgm:presLayoutVars>
      </dgm:prSet>
      <dgm:spPr/>
      <dgm:t>
        <a:bodyPr/>
        <a:lstStyle/>
        <a:p>
          <a:endParaRPr lang="es-CL"/>
        </a:p>
      </dgm:t>
    </dgm:pt>
    <dgm:pt modelId="{8C1B5AED-EAE9-4BF0-A0FA-C5A3DADC2388}" type="pres">
      <dgm:prSet presAssocID="{C2C1C97A-ADE9-406F-8E1E-3079504CCE7E}" presName="node" presStyleLbl="node1" presStyleIdx="0" presStyleCnt="5">
        <dgm:presLayoutVars>
          <dgm:bulletEnabled val="1"/>
        </dgm:presLayoutVars>
      </dgm:prSet>
      <dgm:spPr/>
      <dgm:t>
        <a:bodyPr/>
        <a:lstStyle/>
        <a:p>
          <a:endParaRPr lang="es-CL"/>
        </a:p>
      </dgm:t>
    </dgm:pt>
    <dgm:pt modelId="{12FF3E6F-DDFF-4D9F-8772-879F4A862FF8}" type="pres">
      <dgm:prSet presAssocID="{22C37B16-D39B-450D-B13D-8912179999AD}" presName="sibTrans" presStyleCnt="0"/>
      <dgm:spPr/>
    </dgm:pt>
    <dgm:pt modelId="{11457D45-2ABC-4748-9935-510E9D737616}" type="pres">
      <dgm:prSet presAssocID="{A3C3F117-C021-4275-B404-6E06526CE17C}" presName="node" presStyleLbl="node1" presStyleIdx="1" presStyleCnt="5">
        <dgm:presLayoutVars>
          <dgm:bulletEnabled val="1"/>
        </dgm:presLayoutVars>
      </dgm:prSet>
      <dgm:spPr/>
      <dgm:t>
        <a:bodyPr/>
        <a:lstStyle/>
        <a:p>
          <a:endParaRPr lang="es-CL"/>
        </a:p>
      </dgm:t>
    </dgm:pt>
    <dgm:pt modelId="{534D0304-0D60-4FBB-BCA8-74312D125A5F}" type="pres">
      <dgm:prSet presAssocID="{9F7D3622-ECBF-4201-AF07-A8E5F8787F8B}" presName="sibTrans" presStyleCnt="0"/>
      <dgm:spPr/>
    </dgm:pt>
    <dgm:pt modelId="{0FD4A5E9-A1CE-4E83-A869-1C2AED098948}" type="pres">
      <dgm:prSet presAssocID="{94F39BF4-724F-4A6F-A24F-FB2C1E4EDD0B}" presName="node" presStyleLbl="node1" presStyleIdx="2" presStyleCnt="5">
        <dgm:presLayoutVars>
          <dgm:bulletEnabled val="1"/>
        </dgm:presLayoutVars>
      </dgm:prSet>
      <dgm:spPr/>
      <dgm:t>
        <a:bodyPr/>
        <a:lstStyle/>
        <a:p>
          <a:endParaRPr lang="es-CL"/>
        </a:p>
      </dgm:t>
    </dgm:pt>
    <dgm:pt modelId="{5BDCC3D0-B9B8-4445-B0BB-D2E707D541C0}" type="pres">
      <dgm:prSet presAssocID="{06359364-007F-45B7-912F-D0AF055381A4}" presName="sibTrans" presStyleCnt="0"/>
      <dgm:spPr/>
    </dgm:pt>
    <dgm:pt modelId="{9EE27806-DB35-4946-8988-8A40CE383DB4}" type="pres">
      <dgm:prSet presAssocID="{D395B4FF-3596-43FC-8E22-A4DC35ABAADD}" presName="node" presStyleLbl="node1" presStyleIdx="3" presStyleCnt="5">
        <dgm:presLayoutVars>
          <dgm:bulletEnabled val="1"/>
        </dgm:presLayoutVars>
      </dgm:prSet>
      <dgm:spPr/>
      <dgm:t>
        <a:bodyPr/>
        <a:lstStyle/>
        <a:p>
          <a:endParaRPr lang="es-CL"/>
        </a:p>
      </dgm:t>
    </dgm:pt>
    <dgm:pt modelId="{21D4F78E-B724-4356-8C6A-00D9D6FA8969}" type="pres">
      <dgm:prSet presAssocID="{B11AE052-DAA2-4F4E-89CA-D619C1E154EB}" presName="sibTrans" presStyleCnt="0"/>
      <dgm:spPr/>
    </dgm:pt>
    <dgm:pt modelId="{08DEF4EF-D740-4199-9CB5-BE0BB9508D2E}" type="pres">
      <dgm:prSet presAssocID="{C3343C35-BBC6-4646-9F64-D267FE883D4F}" presName="node" presStyleLbl="node1" presStyleIdx="4" presStyleCnt="5">
        <dgm:presLayoutVars>
          <dgm:bulletEnabled val="1"/>
        </dgm:presLayoutVars>
      </dgm:prSet>
      <dgm:spPr/>
      <dgm:t>
        <a:bodyPr/>
        <a:lstStyle/>
        <a:p>
          <a:endParaRPr lang="es-CL"/>
        </a:p>
      </dgm:t>
    </dgm:pt>
  </dgm:ptLst>
  <dgm:cxnLst>
    <dgm:cxn modelId="{F47A2A5D-E3E8-4D03-9AD5-3B684DCB087E}" type="presOf" srcId="{A3C3F117-C021-4275-B404-6E06526CE17C}" destId="{11457D45-2ABC-4748-9935-510E9D737616}" srcOrd="0" destOrd="0" presId="urn:microsoft.com/office/officeart/2005/8/layout/default"/>
    <dgm:cxn modelId="{FBFC1B1D-14DB-498A-ACE5-F52D1CE3F926}" type="presOf" srcId="{C3343C35-BBC6-4646-9F64-D267FE883D4F}" destId="{08DEF4EF-D740-4199-9CB5-BE0BB9508D2E}" srcOrd="0" destOrd="0" presId="urn:microsoft.com/office/officeart/2005/8/layout/default"/>
    <dgm:cxn modelId="{120A6A77-8C77-4045-A626-C1E2CAC97914}" srcId="{B19B3E6D-1048-454D-A9CA-DA37E3CC11B5}" destId="{94F39BF4-724F-4A6F-A24F-FB2C1E4EDD0B}" srcOrd="2" destOrd="0" parTransId="{8ABC81AB-4184-41F8-BEFE-C845F36ED623}" sibTransId="{06359364-007F-45B7-912F-D0AF055381A4}"/>
    <dgm:cxn modelId="{0A384BC8-9EAB-4A46-9D8A-FE5C9CE91D0F}" type="presOf" srcId="{C2C1C97A-ADE9-406F-8E1E-3079504CCE7E}" destId="{8C1B5AED-EAE9-4BF0-A0FA-C5A3DADC2388}" srcOrd="0" destOrd="0" presId="urn:microsoft.com/office/officeart/2005/8/layout/default"/>
    <dgm:cxn modelId="{326479B3-4327-4917-873E-0EBC59D19C40}" type="presOf" srcId="{B19B3E6D-1048-454D-A9CA-DA37E3CC11B5}" destId="{8ED3A4B5-9FAA-4C20-8C5E-6A95537583B3}" srcOrd="0" destOrd="0" presId="urn:microsoft.com/office/officeart/2005/8/layout/default"/>
    <dgm:cxn modelId="{C8FBF4CF-9DFE-47BE-A32C-6E167F27F448}" srcId="{B19B3E6D-1048-454D-A9CA-DA37E3CC11B5}" destId="{A3C3F117-C021-4275-B404-6E06526CE17C}" srcOrd="1" destOrd="0" parTransId="{1F973786-138D-4645-AF07-E8148333BD1A}" sibTransId="{9F7D3622-ECBF-4201-AF07-A8E5F8787F8B}"/>
    <dgm:cxn modelId="{14D830F1-C191-4B6B-8144-9EADC01C9E16}" srcId="{B19B3E6D-1048-454D-A9CA-DA37E3CC11B5}" destId="{C2C1C97A-ADE9-406F-8E1E-3079504CCE7E}" srcOrd="0" destOrd="0" parTransId="{A1137BCC-28B8-422B-8717-1F2019B114C6}" sibTransId="{22C37B16-D39B-450D-B13D-8912179999AD}"/>
    <dgm:cxn modelId="{21357A9E-1248-4F51-B47E-89CC34A731CA}" srcId="{B19B3E6D-1048-454D-A9CA-DA37E3CC11B5}" destId="{D395B4FF-3596-43FC-8E22-A4DC35ABAADD}" srcOrd="3" destOrd="0" parTransId="{F0499008-D42C-4B19-8BDD-77CF1306204F}" sibTransId="{B11AE052-DAA2-4F4E-89CA-D619C1E154EB}"/>
    <dgm:cxn modelId="{7FD0DE13-32BF-4E15-B84E-214BE351ED47}" srcId="{B19B3E6D-1048-454D-A9CA-DA37E3CC11B5}" destId="{C3343C35-BBC6-4646-9F64-D267FE883D4F}" srcOrd="4" destOrd="0" parTransId="{D3C34511-7996-43E0-946B-D172A4CCF20A}" sibTransId="{FF0B7B22-1F98-46AE-8E7D-A39FA0901B9C}"/>
    <dgm:cxn modelId="{1F9F8889-5A2C-4EDB-9A4E-D11A01A74B0D}" type="presOf" srcId="{D395B4FF-3596-43FC-8E22-A4DC35ABAADD}" destId="{9EE27806-DB35-4946-8988-8A40CE383DB4}" srcOrd="0" destOrd="0" presId="urn:microsoft.com/office/officeart/2005/8/layout/default"/>
    <dgm:cxn modelId="{B874866F-D2B6-4D4E-AB96-C96507AD3E02}" type="presOf" srcId="{94F39BF4-724F-4A6F-A24F-FB2C1E4EDD0B}" destId="{0FD4A5E9-A1CE-4E83-A869-1C2AED098948}" srcOrd="0" destOrd="0" presId="urn:microsoft.com/office/officeart/2005/8/layout/default"/>
    <dgm:cxn modelId="{B7E321AD-A86D-47EE-8315-C7737B333DFD}" type="presParOf" srcId="{8ED3A4B5-9FAA-4C20-8C5E-6A95537583B3}" destId="{8C1B5AED-EAE9-4BF0-A0FA-C5A3DADC2388}" srcOrd="0" destOrd="0" presId="urn:microsoft.com/office/officeart/2005/8/layout/default"/>
    <dgm:cxn modelId="{21392E36-7AC8-4857-A20C-84DBFFDF7CFC}" type="presParOf" srcId="{8ED3A4B5-9FAA-4C20-8C5E-6A95537583B3}" destId="{12FF3E6F-DDFF-4D9F-8772-879F4A862FF8}" srcOrd="1" destOrd="0" presId="urn:microsoft.com/office/officeart/2005/8/layout/default"/>
    <dgm:cxn modelId="{8F278BCC-1FF5-48B0-B979-69643F97852D}" type="presParOf" srcId="{8ED3A4B5-9FAA-4C20-8C5E-6A95537583B3}" destId="{11457D45-2ABC-4748-9935-510E9D737616}" srcOrd="2" destOrd="0" presId="urn:microsoft.com/office/officeart/2005/8/layout/default"/>
    <dgm:cxn modelId="{DA2688CA-DA62-413A-8862-4D62FAB6C1E4}" type="presParOf" srcId="{8ED3A4B5-9FAA-4C20-8C5E-6A95537583B3}" destId="{534D0304-0D60-4FBB-BCA8-74312D125A5F}" srcOrd="3" destOrd="0" presId="urn:microsoft.com/office/officeart/2005/8/layout/default"/>
    <dgm:cxn modelId="{60B956BF-674E-41E9-8D22-4D3CDAC96376}" type="presParOf" srcId="{8ED3A4B5-9FAA-4C20-8C5E-6A95537583B3}" destId="{0FD4A5E9-A1CE-4E83-A869-1C2AED098948}" srcOrd="4" destOrd="0" presId="urn:microsoft.com/office/officeart/2005/8/layout/default"/>
    <dgm:cxn modelId="{285B92B1-45BF-46D8-A700-38D20E05FA1A}" type="presParOf" srcId="{8ED3A4B5-9FAA-4C20-8C5E-6A95537583B3}" destId="{5BDCC3D0-B9B8-4445-B0BB-D2E707D541C0}" srcOrd="5" destOrd="0" presId="urn:microsoft.com/office/officeart/2005/8/layout/default"/>
    <dgm:cxn modelId="{81D4C006-DFFB-4A31-96FF-CBACFE227037}" type="presParOf" srcId="{8ED3A4B5-9FAA-4C20-8C5E-6A95537583B3}" destId="{9EE27806-DB35-4946-8988-8A40CE383DB4}" srcOrd="6" destOrd="0" presId="urn:microsoft.com/office/officeart/2005/8/layout/default"/>
    <dgm:cxn modelId="{6D7450B4-AF66-4F23-99E2-67EB36DF650F}" type="presParOf" srcId="{8ED3A4B5-9FAA-4C20-8C5E-6A95537583B3}" destId="{21D4F78E-B724-4356-8C6A-00D9D6FA8969}" srcOrd="7" destOrd="0" presId="urn:microsoft.com/office/officeart/2005/8/layout/default"/>
    <dgm:cxn modelId="{81A3D82A-A9FF-4713-B0C3-C264D0A98EB9}" type="presParOf" srcId="{8ED3A4B5-9FAA-4C20-8C5E-6A95537583B3}" destId="{08DEF4EF-D740-4199-9CB5-BE0BB9508D2E}" srcOrd="8"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19B3E6D-1048-454D-A9CA-DA37E3CC11B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C2C1C97A-ADE9-406F-8E1E-3079504CCE7E}">
      <dgm:prSet phldrT="[Texto]"/>
      <dgm:spPr/>
      <dgm:t>
        <a:bodyPr/>
        <a:lstStyle/>
        <a:p>
          <a:r>
            <a:rPr lang="es-MX" dirty="0">
              <a:latin typeface="Calibri" panose="020F0502020204030204" pitchFamily="34" charset="0"/>
              <a:cs typeface="Calibri" panose="020F0502020204030204" pitchFamily="34" charset="0"/>
            </a:rPr>
            <a:t>Menos incentivos para destinar médicos y profesionales</a:t>
          </a:r>
        </a:p>
        <a:p>
          <a:r>
            <a:rPr lang="es-MX" i="1" dirty="0">
              <a:latin typeface="Calibri" panose="020F0502020204030204" pitchFamily="34" charset="0"/>
              <a:cs typeface="Calibri" panose="020F0502020204030204" pitchFamily="34" charset="0"/>
            </a:rPr>
            <a:t>Inequidad  Territorial</a:t>
          </a:r>
          <a:endParaRPr lang="es-CL" i="1" dirty="0">
            <a:latin typeface="Calibri" panose="020F0502020204030204" pitchFamily="34" charset="0"/>
            <a:cs typeface="Calibri" panose="020F0502020204030204" pitchFamily="34" charset="0"/>
          </a:endParaRPr>
        </a:p>
      </dgm:t>
    </dgm:pt>
    <dgm:pt modelId="{A1137BCC-28B8-422B-8717-1F2019B114C6}" type="parTrans" cxnId="{14D830F1-C191-4B6B-8144-9EADC01C9E16}">
      <dgm:prSet/>
      <dgm:spPr/>
      <dgm:t>
        <a:bodyPr/>
        <a:lstStyle/>
        <a:p>
          <a:endParaRPr lang="es-CL">
            <a:latin typeface="Calibri" panose="020F0502020204030204" pitchFamily="34" charset="0"/>
            <a:cs typeface="Calibri" panose="020F0502020204030204" pitchFamily="34" charset="0"/>
          </a:endParaRPr>
        </a:p>
      </dgm:t>
    </dgm:pt>
    <dgm:pt modelId="{22C37B16-D39B-450D-B13D-8912179999AD}" type="sibTrans" cxnId="{14D830F1-C191-4B6B-8144-9EADC01C9E16}">
      <dgm:prSet/>
      <dgm:spPr/>
      <dgm:t>
        <a:bodyPr/>
        <a:lstStyle/>
        <a:p>
          <a:endParaRPr lang="es-CL">
            <a:latin typeface="Calibri" panose="020F0502020204030204" pitchFamily="34" charset="0"/>
            <a:cs typeface="Calibri" panose="020F0502020204030204" pitchFamily="34" charset="0"/>
          </a:endParaRPr>
        </a:p>
      </dgm:t>
    </dgm:pt>
    <dgm:pt modelId="{A3C3F117-C021-4275-B404-6E06526CE17C}">
      <dgm:prSet phldrT="[Texto]"/>
      <dgm:spPr/>
      <dgm:t>
        <a:bodyPr/>
        <a:lstStyle/>
        <a:p>
          <a:r>
            <a:rPr lang="es-MX" dirty="0">
              <a:latin typeface="Calibri" panose="020F0502020204030204" pitchFamily="34" charset="0"/>
              <a:cs typeface="Calibri" panose="020F0502020204030204" pitchFamily="34" charset="0"/>
            </a:rPr>
            <a:t>Aumento disponibilidad exámenes con baja utilidad</a:t>
          </a:r>
        </a:p>
        <a:p>
          <a:r>
            <a:rPr lang="es-MX" i="1" dirty="0">
              <a:latin typeface="Calibri" panose="020F0502020204030204" pitchFamily="34" charset="0"/>
              <a:cs typeface="Calibri" panose="020F0502020204030204" pitchFamily="34" charset="0"/>
            </a:rPr>
            <a:t>Riesgo de Daño en Salud de las Personas</a:t>
          </a:r>
          <a:endParaRPr lang="es-CL" i="1" dirty="0">
            <a:latin typeface="Calibri" panose="020F0502020204030204" pitchFamily="34" charset="0"/>
            <a:cs typeface="Calibri" panose="020F0502020204030204" pitchFamily="34" charset="0"/>
          </a:endParaRPr>
        </a:p>
      </dgm:t>
    </dgm:pt>
    <dgm:pt modelId="{1F973786-138D-4645-AF07-E8148333BD1A}" type="parTrans" cxnId="{C8FBF4CF-9DFE-47BE-A32C-6E167F27F448}">
      <dgm:prSet/>
      <dgm:spPr/>
      <dgm:t>
        <a:bodyPr/>
        <a:lstStyle/>
        <a:p>
          <a:endParaRPr lang="es-CL">
            <a:latin typeface="Calibri" panose="020F0502020204030204" pitchFamily="34" charset="0"/>
            <a:cs typeface="Calibri" panose="020F0502020204030204" pitchFamily="34" charset="0"/>
          </a:endParaRPr>
        </a:p>
      </dgm:t>
    </dgm:pt>
    <dgm:pt modelId="{9F7D3622-ECBF-4201-AF07-A8E5F8787F8B}" type="sibTrans" cxnId="{C8FBF4CF-9DFE-47BE-A32C-6E167F27F448}">
      <dgm:prSet/>
      <dgm:spPr/>
      <dgm:t>
        <a:bodyPr/>
        <a:lstStyle/>
        <a:p>
          <a:endParaRPr lang="es-CL">
            <a:latin typeface="Calibri" panose="020F0502020204030204" pitchFamily="34" charset="0"/>
            <a:cs typeface="Calibri" panose="020F0502020204030204" pitchFamily="34" charset="0"/>
          </a:endParaRPr>
        </a:p>
      </dgm:t>
    </dgm:pt>
    <dgm:pt modelId="{94F39BF4-724F-4A6F-A24F-FB2C1E4EDD0B}">
      <dgm:prSet phldrT="[Texto]"/>
      <dgm:spPr/>
      <dgm:t>
        <a:bodyPr/>
        <a:lstStyle/>
        <a:p>
          <a:r>
            <a:rPr lang="es-MX" dirty="0">
              <a:latin typeface="Calibri" panose="020F0502020204030204" pitchFamily="34" charset="0"/>
              <a:cs typeface="Calibri" panose="020F0502020204030204" pitchFamily="34" charset="0"/>
            </a:rPr>
            <a:t>Aumento utilidades ISAPRE</a:t>
          </a:r>
        </a:p>
        <a:p>
          <a:r>
            <a:rPr lang="es-MX" i="1" dirty="0">
              <a:latin typeface="Calibri" panose="020F0502020204030204" pitchFamily="34" charset="0"/>
              <a:cs typeface="Calibri" panose="020F0502020204030204" pitchFamily="34" charset="0"/>
            </a:rPr>
            <a:t>Profundiza inequidades</a:t>
          </a:r>
          <a:endParaRPr lang="es-CL" i="1" dirty="0">
            <a:latin typeface="Calibri" panose="020F0502020204030204" pitchFamily="34" charset="0"/>
            <a:cs typeface="Calibri" panose="020F0502020204030204" pitchFamily="34" charset="0"/>
          </a:endParaRPr>
        </a:p>
      </dgm:t>
    </dgm:pt>
    <dgm:pt modelId="{8ABC81AB-4184-41F8-BEFE-C845F36ED623}" type="parTrans" cxnId="{120A6A77-8C77-4045-A626-C1E2CAC97914}">
      <dgm:prSet/>
      <dgm:spPr/>
      <dgm:t>
        <a:bodyPr/>
        <a:lstStyle/>
        <a:p>
          <a:endParaRPr lang="es-CL">
            <a:latin typeface="Calibri" panose="020F0502020204030204" pitchFamily="34" charset="0"/>
            <a:cs typeface="Calibri" panose="020F0502020204030204" pitchFamily="34" charset="0"/>
          </a:endParaRPr>
        </a:p>
      </dgm:t>
    </dgm:pt>
    <dgm:pt modelId="{06359364-007F-45B7-912F-D0AF055381A4}" type="sibTrans" cxnId="{120A6A77-8C77-4045-A626-C1E2CAC97914}">
      <dgm:prSet/>
      <dgm:spPr/>
      <dgm:t>
        <a:bodyPr/>
        <a:lstStyle/>
        <a:p>
          <a:endParaRPr lang="es-CL">
            <a:latin typeface="Calibri" panose="020F0502020204030204" pitchFamily="34" charset="0"/>
            <a:cs typeface="Calibri" panose="020F0502020204030204" pitchFamily="34" charset="0"/>
          </a:endParaRPr>
        </a:p>
      </dgm:t>
    </dgm:pt>
    <dgm:pt modelId="{C3343C35-BBC6-4646-9F64-D267FE883D4F}">
      <dgm:prSet phldrT="[Texto]"/>
      <dgm:spPr/>
      <dgm:t>
        <a:bodyPr/>
        <a:lstStyle/>
        <a:p>
          <a:r>
            <a:rPr lang="es-MX" dirty="0">
              <a:latin typeface="Calibri" panose="020F0502020204030204" pitchFamily="34" charset="0"/>
              <a:cs typeface="Calibri" panose="020F0502020204030204" pitchFamily="34" charset="0"/>
            </a:rPr>
            <a:t>Ajuste en Factores del Costo Variable (RRHH)</a:t>
          </a:r>
        </a:p>
        <a:p>
          <a:r>
            <a:rPr lang="es-MX" i="1" dirty="0">
              <a:latin typeface="Calibri" panose="020F0502020204030204" pitchFamily="34" charset="0"/>
              <a:cs typeface="Calibri" panose="020F0502020204030204" pitchFamily="34" charset="0"/>
            </a:rPr>
            <a:t>Precarización del Trabajo</a:t>
          </a:r>
          <a:endParaRPr lang="es-CL" i="1" dirty="0">
            <a:latin typeface="Calibri" panose="020F0502020204030204" pitchFamily="34" charset="0"/>
            <a:cs typeface="Calibri" panose="020F0502020204030204" pitchFamily="34" charset="0"/>
          </a:endParaRPr>
        </a:p>
      </dgm:t>
    </dgm:pt>
    <dgm:pt modelId="{D3C34511-7996-43E0-946B-D172A4CCF20A}" type="parTrans" cxnId="{7FD0DE13-32BF-4E15-B84E-214BE351ED47}">
      <dgm:prSet/>
      <dgm:spPr/>
      <dgm:t>
        <a:bodyPr/>
        <a:lstStyle/>
        <a:p>
          <a:endParaRPr lang="es-CL">
            <a:latin typeface="Calibri" panose="020F0502020204030204" pitchFamily="34" charset="0"/>
            <a:cs typeface="Calibri" panose="020F0502020204030204" pitchFamily="34" charset="0"/>
          </a:endParaRPr>
        </a:p>
      </dgm:t>
    </dgm:pt>
    <dgm:pt modelId="{FF0B7B22-1F98-46AE-8E7D-A39FA0901B9C}" type="sibTrans" cxnId="{7FD0DE13-32BF-4E15-B84E-214BE351ED47}">
      <dgm:prSet/>
      <dgm:spPr/>
      <dgm:t>
        <a:bodyPr/>
        <a:lstStyle/>
        <a:p>
          <a:endParaRPr lang="es-CL">
            <a:latin typeface="Calibri" panose="020F0502020204030204" pitchFamily="34" charset="0"/>
            <a:cs typeface="Calibri" panose="020F0502020204030204" pitchFamily="34" charset="0"/>
          </a:endParaRPr>
        </a:p>
      </dgm:t>
    </dgm:pt>
    <dgm:pt modelId="{8ED3A4B5-9FAA-4C20-8C5E-6A95537583B3}" type="pres">
      <dgm:prSet presAssocID="{B19B3E6D-1048-454D-A9CA-DA37E3CC11B5}" presName="diagram" presStyleCnt="0">
        <dgm:presLayoutVars>
          <dgm:dir/>
          <dgm:resizeHandles val="exact"/>
        </dgm:presLayoutVars>
      </dgm:prSet>
      <dgm:spPr/>
      <dgm:t>
        <a:bodyPr/>
        <a:lstStyle/>
        <a:p>
          <a:endParaRPr lang="es-CL"/>
        </a:p>
      </dgm:t>
    </dgm:pt>
    <dgm:pt modelId="{8C1B5AED-EAE9-4BF0-A0FA-C5A3DADC2388}" type="pres">
      <dgm:prSet presAssocID="{C2C1C97A-ADE9-406F-8E1E-3079504CCE7E}" presName="node" presStyleLbl="node1" presStyleIdx="0" presStyleCnt="4">
        <dgm:presLayoutVars>
          <dgm:bulletEnabled val="1"/>
        </dgm:presLayoutVars>
      </dgm:prSet>
      <dgm:spPr/>
      <dgm:t>
        <a:bodyPr/>
        <a:lstStyle/>
        <a:p>
          <a:endParaRPr lang="es-CL"/>
        </a:p>
      </dgm:t>
    </dgm:pt>
    <dgm:pt modelId="{12FF3E6F-DDFF-4D9F-8772-879F4A862FF8}" type="pres">
      <dgm:prSet presAssocID="{22C37B16-D39B-450D-B13D-8912179999AD}" presName="sibTrans" presStyleCnt="0"/>
      <dgm:spPr/>
    </dgm:pt>
    <dgm:pt modelId="{11457D45-2ABC-4748-9935-510E9D737616}" type="pres">
      <dgm:prSet presAssocID="{A3C3F117-C021-4275-B404-6E06526CE17C}" presName="node" presStyleLbl="node1" presStyleIdx="1" presStyleCnt="4">
        <dgm:presLayoutVars>
          <dgm:bulletEnabled val="1"/>
        </dgm:presLayoutVars>
      </dgm:prSet>
      <dgm:spPr/>
      <dgm:t>
        <a:bodyPr/>
        <a:lstStyle/>
        <a:p>
          <a:endParaRPr lang="es-CL"/>
        </a:p>
      </dgm:t>
    </dgm:pt>
    <dgm:pt modelId="{534D0304-0D60-4FBB-BCA8-74312D125A5F}" type="pres">
      <dgm:prSet presAssocID="{9F7D3622-ECBF-4201-AF07-A8E5F8787F8B}" presName="sibTrans" presStyleCnt="0"/>
      <dgm:spPr/>
    </dgm:pt>
    <dgm:pt modelId="{0FD4A5E9-A1CE-4E83-A869-1C2AED098948}" type="pres">
      <dgm:prSet presAssocID="{94F39BF4-724F-4A6F-A24F-FB2C1E4EDD0B}" presName="node" presStyleLbl="node1" presStyleIdx="2" presStyleCnt="4">
        <dgm:presLayoutVars>
          <dgm:bulletEnabled val="1"/>
        </dgm:presLayoutVars>
      </dgm:prSet>
      <dgm:spPr/>
      <dgm:t>
        <a:bodyPr/>
        <a:lstStyle/>
        <a:p>
          <a:endParaRPr lang="es-CL"/>
        </a:p>
      </dgm:t>
    </dgm:pt>
    <dgm:pt modelId="{5BDCC3D0-B9B8-4445-B0BB-D2E707D541C0}" type="pres">
      <dgm:prSet presAssocID="{06359364-007F-45B7-912F-D0AF055381A4}" presName="sibTrans" presStyleCnt="0"/>
      <dgm:spPr/>
    </dgm:pt>
    <dgm:pt modelId="{08DEF4EF-D740-4199-9CB5-BE0BB9508D2E}" type="pres">
      <dgm:prSet presAssocID="{C3343C35-BBC6-4646-9F64-D267FE883D4F}" presName="node" presStyleLbl="node1" presStyleIdx="3" presStyleCnt="4">
        <dgm:presLayoutVars>
          <dgm:bulletEnabled val="1"/>
        </dgm:presLayoutVars>
      </dgm:prSet>
      <dgm:spPr/>
      <dgm:t>
        <a:bodyPr/>
        <a:lstStyle/>
        <a:p>
          <a:endParaRPr lang="es-CL"/>
        </a:p>
      </dgm:t>
    </dgm:pt>
  </dgm:ptLst>
  <dgm:cxnLst>
    <dgm:cxn modelId="{14D830F1-C191-4B6B-8144-9EADC01C9E16}" srcId="{B19B3E6D-1048-454D-A9CA-DA37E3CC11B5}" destId="{C2C1C97A-ADE9-406F-8E1E-3079504CCE7E}" srcOrd="0" destOrd="0" parTransId="{A1137BCC-28B8-422B-8717-1F2019B114C6}" sibTransId="{22C37B16-D39B-450D-B13D-8912179999AD}"/>
    <dgm:cxn modelId="{6E5203D0-E164-49A7-8BAD-47080E4873A1}" type="presOf" srcId="{C2C1C97A-ADE9-406F-8E1E-3079504CCE7E}" destId="{8C1B5AED-EAE9-4BF0-A0FA-C5A3DADC2388}" srcOrd="0" destOrd="0" presId="urn:microsoft.com/office/officeart/2005/8/layout/default"/>
    <dgm:cxn modelId="{7FD0DE13-32BF-4E15-B84E-214BE351ED47}" srcId="{B19B3E6D-1048-454D-A9CA-DA37E3CC11B5}" destId="{C3343C35-BBC6-4646-9F64-D267FE883D4F}" srcOrd="3" destOrd="0" parTransId="{D3C34511-7996-43E0-946B-D172A4CCF20A}" sibTransId="{FF0B7B22-1F98-46AE-8E7D-A39FA0901B9C}"/>
    <dgm:cxn modelId="{E2027D08-8DBC-4708-A9EF-F98474395ACB}" type="presOf" srcId="{C3343C35-BBC6-4646-9F64-D267FE883D4F}" destId="{08DEF4EF-D740-4199-9CB5-BE0BB9508D2E}" srcOrd="0" destOrd="0" presId="urn:microsoft.com/office/officeart/2005/8/layout/default"/>
    <dgm:cxn modelId="{E7152C2C-13F5-475D-983C-6592717EF453}" type="presOf" srcId="{B19B3E6D-1048-454D-A9CA-DA37E3CC11B5}" destId="{8ED3A4B5-9FAA-4C20-8C5E-6A95537583B3}" srcOrd="0" destOrd="0" presId="urn:microsoft.com/office/officeart/2005/8/layout/default"/>
    <dgm:cxn modelId="{A0A62F91-4D24-47FF-BB65-6EA0FD7C3D72}" type="presOf" srcId="{A3C3F117-C021-4275-B404-6E06526CE17C}" destId="{11457D45-2ABC-4748-9935-510E9D737616}" srcOrd="0" destOrd="0" presId="urn:microsoft.com/office/officeart/2005/8/layout/default"/>
    <dgm:cxn modelId="{C8FBF4CF-9DFE-47BE-A32C-6E167F27F448}" srcId="{B19B3E6D-1048-454D-A9CA-DA37E3CC11B5}" destId="{A3C3F117-C021-4275-B404-6E06526CE17C}" srcOrd="1" destOrd="0" parTransId="{1F973786-138D-4645-AF07-E8148333BD1A}" sibTransId="{9F7D3622-ECBF-4201-AF07-A8E5F8787F8B}"/>
    <dgm:cxn modelId="{E6FC0CE7-E98B-474F-91AF-9F4FD6D7B805}" type="presOf" srcId="{94F39BF4-724F-4A6F-A24F-FB2C1E4EDD0B}" destId="{0FD4A5E9-A1CE-4E83-A869-1C2AED098948}" srcOrd="0" destOrd="0" presId="urn:microsoft.com/office/officeart/2005/8/layout/default"/>
    <dgm:cxn modelId="{120A6A77-8C77-4045-A626-C1E2CAC97914}" srcId="{B19B3E6D-1048-454D-A9CA-DA37E3CC11B5}" destId="{94F39BF4-724F-4A6F-A24F-FB2C1E4EDD0B}" srcOrd="2" destOrd="0" parTransId="{8ABC81AB-4184-41F8-BEFE-C845F36ED623}" sibTransId="{06359364-007F-45B7-912F-D0AF055381A4}"/>
    <dgm:cxn modelId="{21EFD90E-15B3-447B-BE6B-2F6E45D64E8C}" type="presParOf" srcId="{8ED3A4B5-9FAA-4C20-8C5E-6A95537583B3}" destId="{8C1B5AED-EAE9-4BF0-A0FA-C5A3DADC2388}" srcOrd="0" destOrd="0" presId="urn:microsoft.com/office/officeart/2005/8/layout/default"/>
    <dgm:cxn modelId="{E945ACCD-77C3-4C45-90E1-379F725AF161}" type="presParOf" srcId="{8ED3A4B5-9FAA-4C20-8C5E-6A95537583B3}" destId="{12FF3E6F-DDFF-4D9F-8772-879F4A862FF8}" srcOrd="1" destOrd="0" presId="urn:microsoft.com/office/officeart/2005/8/layout/default"/>
    <dgm:cxn modelId="{DA280E8A-87BF-4C8D-A357-216A580B5CA9}" type="presParOf" srcId="{8ED3A4B5-9FAA-4C20-8C5E-6A95537583B3}" destId="{11457D45-2ABC-4748-9935-510E9D737616}" srcOrd="2" destOrd="0" presId="urn:microsoft.com/office/officeart/2005/8/layout/default"/>
    <dgm:cxn modelId="{11942249-B3E0-455E-A108-187AEB21A36D}" type="presParOf" srcId="{8ED3A4B5-9FAA-4C20-8C5E-6A95537583B3}" destId="{534D0304-0D60-4FBB-BCA8-74312D125A5F}" srcOrd="3" destOrd="0" presId="urn:microsoft.com/office/officeart/2005/8/layout/default"/>
    <dgm:cxn modelId="{14481D41-28F7-4D39-941C-0E866E37AB55}" type="presParOf" srcId="{8ED3A4B5-9FAA-4C20-8C5E-6A95537583B3}" destId="{0FD4A5E9-A1CE-4E83-A869-1C2AED098948}" srcOrd="4" destOrd="0" presId="urn:microsoft.com/office/officeart/2005/8/layout/default"/>
    <dgm:cxn modelId="{E63D8D41-8FEE-4122-AB79-21E48BA54CC9}" type="presParOf" srcId="{8ED3A4B5-9FAA-4C20-8C5E-6A95537583B3}" destId="{5BDCC3D0-B9B8-4445-B0BB-D2E707D541C0}" srcOrd="5" destOrd="0" presId="urn:microsoft.com/office/officeart/2005/8/layout/default"/>
    <dgm:cxn modelId="{71F318CB-E272-4B23-846E-418C1BDBF68E}" type="presParOf" srcId="{8ED3A4B5-9FAA-4C20-8C5E-6A95537583B3}" destId="{08DEF4EF-D740-4199-9CB5-BE0BB9508D2E}" srcOrd="6"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19B3E6D-1048-454D-A9CA-DA37E3CC11B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CL"/>
        </a:p>
      </dgm:t>
    </dgm:pt>
    <dgm:pt modelId="{011E19E2-9BC1-499E-8610-03AA66452C2F}">
      <dgm:prSet/>
      <dgm:spPr/>
      <dgm:t>
        <a:bodyPr/>
        <a:lstStyle/>
        <a:p>
          <a:r>
            <a:rPr lang="es-MX" dirty="0">
              <a:latin typeface="Calibri" panose="020F0502020204030204" pitchFamily="34" charset="0"/>
              <a:cs typeface="Calibri" panose="020F0502020204030204" pitchFamily="34" charset="0"/>
            </a:rPr>
            <a:t>Legislar precios de exámenes con Lógica Sanitaria</a:t>
          </a:r>
          <a:endParaRPr lang="es-CL" dirty="0">
            <a:latin typeface="Calibri" panose="020F0502020204030204" pitchFamily="34" charset="0"/>
            <a:cs typeface="Calibri" panose="020F0502020204030204" pitchFamily="34" charset="0"/>
          </a:endParaRPr>
        </a:p>
      </dgm:t>
    </dgm:pt>
    <dgm:pt modelId="{1E38AD1C-C857-43A5-BD84-F78471E8F4A7}" type="parTrans" cxnId="{BB84A9F1-9120-48C8-B809-BDE3711423F6}">
      <dgm:prSet/>
      <dgm:spPr/>
      <dgm:t>
        <a:bodyPr/>
        <a:lstStyle/>
        <a:p>
          <a:endParaRPr lang="es-CL">
            <a:latin typeface="Calibri" panose="020F0502020204030204" pitchFamily="34" charset="0"/>
            <a:cs typeface="Calibri" panose="020F0502020204030204" pitchFamily="34" charset="0"/>
          </a:endParaRPr>
        </a:p>
      </dgm:t>
    </dgm:pt>
    <dgm:pt modelId="{BD0D7979-A222-46B5-A235-F4A8941E2D6D}" type="sibTrans" cxnId="{BB84A9F1-9120-48C8-B809-BDE3711423F6}">
      <dgm:prSet/>
      <dgm:spPr/>
      <dgm:t>
        <a:bodyPr/>
        <a:lstStyle/>
        <a:p>
          <a:endParaRPr lang="es-CL">
            <a:latin typeface="Calibri" panose="020F0502020204030204" pitchFamily="34" charset="0"/>
            <a:cs typeface="Calibri" panose="020F0502020204030204" pitchFamily="34" charset="0"/>
          </a:endParaRPr>
        </a:p>
      </dgm:t>
    </dgm:pt>
    <dgm:pt modelId="{E2FE6C78-D8EF-4AC4-90F6-F1C89876966D}">
      <dgm:prSet/>
      <dgm:spPr/>
      <dgm:t>
        <a:bodyPr/>
        <a:lstStyle/>
        <a:p>
          <a:r>
            <a:rPr lang="es-MX" dirty="0">
              <a:latin typeface="Calibri" panose="020F0502020204030204" pitchFamily="34" charset="0"/>
              <a:cs typeface="Calibri" panose="020F0502020204030204" pitchFamily="34" charset="0"/>
            </a:rPr>
            <a:t>Estudio de </a:t>
          </a:r>
          <a:r>
            <a:rPr lang="es-MX" dirty="0" smtClean="0">
              <a:latin typeface="Calibri" panose="020F0502020204030204" pitchFamily="34" charset="0"/>
              <a:cs typeface="Calibri" panose="020F0502020204030204" pitchFamily="34" charset="0"/>
            </a:rPr>
            <a:t>Costeo</a:t>
          </a:r>
        </a:p>
        <a:p>
          <a:r>
            <a:rPr lang="es-MX" dirty="0" smtClean="0">
              <a:latin typeface="Calibri" panose="020F0502020204030204" pitchFamily="34" charset="0"/>
              <a:cs typeface="Calibri" panose="020F0502020204030204" pitchFamily="34" charset="0"/>
            </a:rPr>
            <a:t> </a:t>
          </a:r>
          <a:r>
            <a:rPr lang="es-MX" dirty="0">
              <a:latin typeface="Calibri" panose="020F0502020204030204" pitchFamily="34" charset="0"/>
              <a:cs typeface="Calibri" panose="020F0502020204030204" pitchFamily="34" charset="0"/>
            </a:rPr>
            <a:t>Arancel </a:t>
          </a:r>
          <a:r>
            <a:rPr lang="es-MX" dirty="0" smtClean="0">
              <a:latin typeface="Calibri" panose="020F0502020204030204" pitchFamily="34" charset="0"/>
              <a:cs typeface="Calibri" panose="020F0502020204030204" pitchFamily="34" charset="0"/>
            </a:rPr>
            <a:t>MAI</a:t>
          </a:r>
        </a:p>
        <a:p>
          <a:r>
            <a:rPr lang="es-MX" dirty="0" smtClean="0">
              <a:latin typeface="Calibri" panose="020F0502020204030204" pitchFamily="34" charset="0"/>
              <a:cs typeface="Calibri" panose="020F0502020204030204" pitchFamily="34" charset="0"/>
            </a:rPr>
            <a:t> </a:t>
          </a:r>
          <a:r>
            <a:rPr lang="es-MX" dirty="0">
              <a:latin typeface="Calibri" panose="020F0502020204030204" pitchFamily="34" charset="0"/>
              <a:cs typeface="Calibri" panose="020F0502020204030204" pitchFamily="34" charset="0"/>
            </a:rPr>
            <a:t>FONASA</a:t>
          </a:r>
          <a:endParaRPr lang="es-CL" dirty="0">
            <a:latin typeface="Calibri" panose="020F0502020204030204" pitchFamily="34" charset="0"/>
            <a:cs typeface="Calibri" panose="020F0502020204030204" pitchFamily="34" charset="0"/>
          </a:endParaRPr>
        </a:p>
      </dgm:t>
    </dgm:pt>
    <dgm:pt modelId="{9F0CE062-5708-45D1-B312-6E223F534B15}" type="parTrans" cxnId="{590F12FB-81A9-44B8-B040-43AE98FAEF16}">
      <dgm:prSet/>
      <dgm:spPr/>
      <dgm:t>
        <a:bodyPr/>
        <a:lstStyle/>
        <a:p>
          <a:endParaRPr lang="es-CL">
            <a:latin typeface="Calibri" panose="020F0502020204030204" pitchFamily="34" charset="0"/>
            <a:cs typeface="Calibri" panose="020F0502020204030204" pitchFamily="34" charset="0"/>
          </a:endParaRPr>
        </a:p>
      </dgm:t>
    </dgm:pt>
    <dgm:pt modelId="{AF3B22D7-F3F4-473C-B4AD-26D0101AB598}" type="sibTrans" cxnId="{590F12FB-81A9-44B8-B040-43AE98FAEF16}">
      <dgm:prSet/>
      <dgm:spPr/>
      <dgm:t>
        <a:bodyPr/>
        <a:lstStyle/>
        <a:p>
          <a:endParaRPr lang="es-CL">
            <a:latin typeface="Calibri" panose="020F0502020204030204" pitchFamily="34" charset="0"/>
            <a:cs typeface="Calibri" panose="020F0502020204030204" pitchFamily="34" charset="0"/>
          </a:endParaRPr>
        </a:p>
      </dgm:t>
    </dgm:pt>
    <dgm:pt modelId="{D23A1158-1057-4341-8FD3-0A8866211203}">
      <dgm:prSet/>
      <dgm:spPr/>
      <dgm:t>
        <a:bodyPr/>
        <a:lstStyle/>
        <a:p>
          <a:r>
            <a:rPr lang="es-MX" dirty="0">
              <a:latin typeface="Calibri" panose="020F0502020204030204" pitchFamily="34" charset="0"/>
              <a:cs typeface="Calibri" panose="020F0502020204030204" pitchFamily="34" charset="0"/>
            </a:rPr>
            <a:t>Canastas Asociadas a </a:t>
          </a:r>
          <a:r>
            <a:rPr lang="es-MX" dirty="0" smtClean="0">
              <a:latin typeface="Calibri" panose="020F0502020204030204" pitchFamily="34" charset="0"/>
              <a:cs typeface="Calibri" panose="020F0502020204030204" pitchFamily="34" charset="0"/>
            </a:rPr>
            <a:t>Resolución Diagnóstica</a:t>
          </a:r>
          <a:endParaRPr lang="es-MX" dirty="0">
            <a:latin typeface="Calibri" panose="020F0502020204030204" pitchFamily="34" charset="0"/>
            <a:cs typeface="Calibri" panose="020F0502020204030204" pitchFamily="34" charset="0"/>
          </a:endParaRPr>
        </a:p>
        <a:p>
          <a:r>
            <a:rPr lang="es-MX" dirty="0">
              <a:latin typeface="Calibri" panose="020F0502020204030204" pitchFamily="34" charset="0"/>
              <a:cs typeface="Calibri" panose="020F0502020204030204" pitchFamily="34" charset="0"/>
            </a:rPr>
            <a:t>(</a:t>
          </a:r>
          <a:r>
            <a:rPr lang="es-MX" dirty="0" smtClean="0">
              <a:latin typeface="Calibri" panose="020F0502020204030204" pitchFamily="34" charset="0"/>
              <a:cs typeface="Calibri" panose="020F0502020204030204" pitchFamily="34" charset="0"/>
            </a:rPr>
            <a:t>PA-DD/GRD)</a:t>
          </a:r>
          <a:endParaRPr lang="es-MX" dirty="0">
            <a:latin typeface="Calibri" panose="020F0502020204030204" pitchFamily="34" charset="0"/>
            <a:cs typeface="Calibri" panose="020F0502020204030204" pitchFamily="34" charset="0"/>
          </a:endParaRPr>
        </a:p>
        <a:p>
          <a:r>
            <a:rPr lang="es-MX" dirty="0" smtClean="0">
              <a:latin typeface="Calibri" panose="020F0502020204030204" pitchFamily="34" charset="0"/>
              <a:cs typeface="Calibri" panose="020F0502020204030204" pitchFamily="34" charset="0"/>
            </a:rPr>
            <a:t>Priorización</a:t>
          </a:r>
        </a:p>
        <a:p>
          <a:endParaRPr lang="es-CL" dirty="0">
            <a:latin typeface="Calibri" panose="020F0502020204030204" pitchFamily="34" charset="0"/>
            <a:cs typeface="Calibri" panose="020F0502020204030204" pitchFamily="34" charset="0"/>
          </a:endParaRPr>
        </a:p>
      </dgm:t>
    </dgm:pt>
    <dgm:pt modelId="{901996D6-F48F-4C70-8488-0B52B5509795}" type="parTrans" cxnId="{C86C4074-32FB-4742-81D5-5CE33F3D8FA5}">
      <dgm:prSet/>
      <dgm:spPr/>
      <dgm:t>
        <a:bodyPr/>
        <a:lstStyle/>
        <a:p>
          <a:endParaRPr lang="es-CL">
            <a:latin typeface="Calibri" panose="020F0502020204030204" pitchFamily="34" charset="0"/>
            <a:cs typeface="Calibri" panose="020F0502020204030204" pitchFamily="34" charset="0"/>
          </a:endParaRPr>
        </a:p>
      </dgm:t>
    </dgm:pt>
    <dgm:pt modelId="{8FDE8A80-C2F8-42C5-BAE9-A57DACDC68CE}" type="sibTrans" cxnId="{C86C4074-32FB-4742-81D5-5CE33F3D8FA5}">
      <dgm:prSet/>
      <dgm:spPr/>
      <dgm:t>
        <a:bodyPr/>
        <a:lstStyle/>
        <a:p>
          <a:endParaRPr lang="es-CL">
            <a:latin typeface="Calibri" panose="020F0502020204030204" pitchFamily="34" charset="0"/>
            <a:cs typeface="Calibri" panose="020F0502020204030204" pitchFamily="34" charset="0"/>
          </a:endParaRPr>
        </a:p>
      </dgm:t>
    </dgm:pt>
    <dgm:pt modelId="{53EBC5A5-C8BF-4141-9563-B611C35D97F6}">
      <dgm:prSet/>
      <dgm:spPr/>
      <dgm:t>
        <a:bodyPr/>
        <a:lstStyle/>
        <a:p>
          <a:r>
            <a:rPr lang="es-MX" dirty="0">
              <a:latin typeface="Calibri" panose="020F0502020204030204" pitchFamily="34" charset="0"/>
              <a:cs typeface="Calibri" panose="020F0502020204030204" pitchFamily="34" charset="0"/>
            </a:rPr>
            <a:t>Crear Institucionalidad de Evaluación de Tecnologías Sanitarias (NICE)</a:t>
          </a:r>
          <a:endParaRPr lang="es-CL" dirty="0">
            <a:latin typeface="Calibri" panose="020F0502020204030204" pitchFamily="34" charset="0"/>
            <a:cs typeface="Calibri" panose="020F0502020204030204" pitchFamily="34" charset="0"/>
          </a:endParaRPr>
        </a:p>
      </dgm:t>
    </dgm:pt>
    <dgm:pt modelId="{589CACFC-8DF0-4716-999D-38C837D840AA}" type="parTrans" cxnId="{0C8144A4-555B-4745-9055-ACB86332F932}">
      <dgm:prSet/>
      <dgm:spPr/>
      <dgm:t>
        <a:bodyPr/>
        <a:lstStyle/>
        <a:p>
          <a:endParaRPr lang="es-CL">
            <a:latin typeface="Calibri" panose="020F0502020204030204" pitchFamily="34" charset="0"/>
            <a:cs typeface="Calibri" panose="020F0502020204030204" pitchFamily="34" charset="0"/>
          </a:endParaRPr>
        </a:p>
      </dgm:t>
    </dgm:pt>
    <dgm:pt modelId="{3E288789-49B8-427F-B3FC-6A831A3CF549}" type="sibTrans" cxnId="{0C8144A4-555B-4745-9055-ACB86332F932}">
      <dgm:prSet/>
      <dgm:spPr/>
      <dgm:t>
        <a:bodyPr/>
        <a:lstStyle/>
        <a:p>
          <a:endParaRPr lang="es-CL">
            <a:latin typeface="Calibri" panose="020F0502020204030204" pitchFamily="34" charset="0"/>
            <a:cs typeface="Calibri" panose="020F0502020204030204" pitchFamily="34" charset="0"/>
          </a:endParaRPr>
        </a:p>
      </dgm:t>
    </dgm:pt>
    <dgm:pt modelId="{4539B7F1-0904-42F0-B8F0-F8310947B0BC}">
      <dgm:prSet/>
      <dgm:spPr/>
      <dgm:t>
        <a:bodyPr/>
        <a:lstStyle/>
        <a:p>
          <a:r>
            <a:rPr lang="es-MX" dirty="0">
              <a:latin typeface="Calibri" panose="020F0502020204030204" pitchFamily="34" charset="0"/>
              <a:cs typeface="Calibri" panose="020F0502020204030204" pitchFamily="34" charset="0"/>
            </a:rPr>
            <a:t>Fortalecer institucionalidad fiscalizadora (Superintendencia de Salud)</a:t>
          </a:r>
          <a:endParaRPr lang="es-CL" dirty="0">
            <a:latin typeface="Calibri" panose="020F0502020204030204" pitchFamily="34" charset="0"/>
            <a:cs typeface="Calibri" panose="020F0502020204030204" pitchFamily="34" charset="0"/>
          </a:endParaRPr>
        </a:p>
      </dgm:t>
    </dgm:pt>
    <dgm:pt modelId="{8A37F0D3-3148-4B69-9B9D-A2E6E080EBB6}" type="parTrans" cxnId="{C043B472-8EED-482F-A1C1-DF566E10C459}">
      <dgm:prSet/>
      <dgm:spPr/>
      <dgm:t>
        <a:bodyPr/>
        <a:lstStyle/>
        <a:p>
          <a:endParaRPr lang="es-CL">
            <a:latin typeface="Calibri" panose="020F0502020204030204" pitchFamily="34" charset="0"/>
            <a:cs typeface="Calibri" panose="020F0502020204030204" pitchFamily="34" charset="0"/>
          </a:endParaRPr>
        </a:p>
      </dgm:t>
    </dgm:pt>
    <dgm:pt modelId="{558E938E-D6E1-4319-8817-68FDA55077D6}" type="sibTrans" cxnId="{C043B472-8EED-482F-A1C1-DF566E10C459}">
      <dgm:prSet/>
      <dgm:spPr/>
      <dgm:t>
        <a:bodyPr/>
        <a:lstStyle/>
        <a:p>
          <a:endParaRPr lang="es-CL">
            <a:latin typeface="Calibri" panose="020F0502020204030204" pitchFamily="34" charset="0"/>
            <a:cs typeface="Calibri" panose="020F0502020204030204" pitchFamily="34" charset="0"/>
          </a:endParaRPr>
        </a:p>
      </dgm:t>
    </dgm:pt>
    <dgm:pt modelId="{9AA62A0C-C9B1-4E43-95FF-96848A39EDC4}" type="pres">
      <dgm:prSet presAssocID="{B19B3E6D-1048-454D-A9CA-DA37E3CC11B5}" presName="composite" presStyleCnt="0">
        <dgm:presLayoutVars>
          <dgm:chMax val="1"/>
          <dgm:dir/>
          <dgm:resizeHandles val="exact"/>
        </dgm:presLayoutVars>
      </dgm:prSet>
      <dgm:spPr/>
      <dgm:t>
        <a:bodyPr/>
        <a:lstStyle/>
        <a:p>
          <a:endParaRPr lang="es-CL"/>
        </a:p>
      </dgm:t>
    </dgm:pt>
    <dgm:pt modelId="{55EAD891-D3CC-440A-A22C-1A5F12844A27}" type="pres">
      <dgm:prSet presAssocID="{011E19E2-9BC1-499E-8610-03AA66452C2F}" presName="roof" presStyleLbl="dkBgShp" presStyleIdx="0" presStyleCnt="2"/>
      <dgm:spPr/>
      <dgm:t>
        <a:bodyPr/>
        <a:lstStyle/>
        <a:p>
          <a:endParaRPr lang="es-CL"/>
        </a:p>
      </dgm:t>
    </dgm:pt>
    <dgm:pt modelId="{A5549D45-AF17-4345-90C1-7B9B6827959C}" type="pres">
      <dgm:prSet presAssocID="{011E19E2-9BC1-499E-8610-03AA66452C2F}" presName="pillars" presStyleCnt="0"/>
      <dgm:spPr/>
    </dgm:pt>
    <dgm:pt modelId="{0DB7F3B4-8B53-4221-B1AB-61AAD5EA1045}" type="pres">
      <dgm:prSet presAssocID="{011E19E2-9BC1-499E-8610-03AA66452C2F}" presName="pillar1" presStyleLbl="node1" presStyleIdx="0" presStyleCnt="4">
        <dgm:presLayoutVars>
          <dgm:bulletEnabled val="1"/>
        </dgm:presLayoutVars>
      </dgm:prSet>
      <dgm:spPr/>
      <dgm:t>
        <a:bodyPr/>
        <a:lstStyle/>
        <a:p>
          <a:endParaRPr lang="es-CL"/>
        </a:p>
      </dgm:t>
    </dgm:pt>
    <dgm:pt modelId="{4D4B1BAD-2918-4136-A70A-23F17E99ED60}" type="pres">
      <dgm:prSet presAssocID="{D23A1158-1057-4341-8FD3-0A8866211203}" presName="pillarX" presStyleLbl="node1" presStyleIdx="1" presStyleCnt="4">
        <dgm:presLayoutVars>
          <dgm:bulletEnabled val="1"/>
        </dgm:presLayoutVars>
      </dgm:prSet>
      <dgm:spPr/>
      <dgm:t>
        <a:bodyPr/>
        <a:lstStyle/>
        <a:p>
          <a:endParaRPr lang="es-CL"/>
        </a:p>
      </dgm:t>
    </dgm:pt>
    <dgm:pt modelId="{DA1DEDD1-24DD-42BE-9DBE-0CE6C5D919CE}" type="pres">
      <dgm:prSet presAssocID="{53EBC5A5-C8BF-4141-9563-B611C35D97F6}" presName="pillarX" presStyleLbl="node1" presStyleIdx="2" presStyleCnt="4">
        <dgm:presLayoutVars>
          <dgm:bulletEnabled val="1"/>
        </dgm:presLayoutVars>
      </dgm:prSet>
      <dgm:spPr/>
      <dgm:t>
        <a:bodyPr/>
        <a:lstStyle/>
        <a:p>
          <a:endParaRPr lang="es-CL"/>
        </a:p>
      </dgm:t>
    </dgm:pt>
    <dgm:pt modelId="{811F51DD-0E36-4740-B889-9C59D7A76F67}" type="pres">
      <dgm:prSet presAssocID="{4539B7F1-0904-42F0-B8F0-F8310947B0BC}" presName="pillarX" presStyleLbl="node1" presStyleIdx="3" presStyleCnt="4">
        <dgm:presLayoutVars>
          <dgm:bulletEnabled val="1"/>
        </dgm:presLayoutVars>
      </dgm:prSet>
      <dgm:spPr/>
      <dgm:t>
        <a:bodyPr/>
        <a:lstStyle/>
        <a:p>
          <a:endParaRPr lang="es-CL"/>
        </a:p>
      </dgm:t>
    </dgm:pt>
    <dgm:pt modelId="{AE793C04-C6D2-4199-8FD3-201AC18068E4}" type="pres">
      <dgm:prSet presAssocID="{011E19E2-9BC1-499E-8610-03AA66452C2F}" presName="base" presStyleLbl="dkBgShp" presStyleIdx="1" presStyleCnt="2"/>
      <dgm:spPr/>
    </dgm:pt>
  </dgm:ptLst>
  <dgm:cxnLst>
    <dgm:cxn modelId="{845FC705-25AA-4596-9380-14E9BAF30D21}" type="presOf" srcId="{B19B3E6D-1048-454D-A9CA-DA37E3CC11B5}" destId="{9AA62A0C-C9B1-4E43-95FF-96848A39EDC4}" srcOrd="0" destOrd="0" presId="urn:microsoft.com/office/officeart/2005/8/layout/hList3"/>
    <dgm:cxn modelId="{BB84A9F1-9120-48C8-B809-BDE3711423F6}" srcId="{B19B3E6D-1048-454D-A9CA-DA37E3CC11B5}" destId="{011E19E2-9BC1-499E-8610-03AA66452C2F}" srcOrd="0" destOrd="0" parTransId="{1E38AD1C-C857-43A5-BD84-F78471E8F4A7}" sibTransId="{BD0D7979-A222-46B5-A235-F4A8941E2D6D}"/>
    <dgm:cxn modelId="{0C8144A4-555B-4745-9055-ACB86332F932}" srcId="{011E19E2-9BC1-499E-8610-03AA66452C2F}" destId="{53EBC5A5-C8BF-4141-9563-B611C35D97F6}" srcOrd="2" destOrd="0" parTransId="{589CACFC-8DF0-4716-999D-38C837D840AA}" sibTransId="{3E288789-49B8-427F-B3FC-6A831A3CF549}"/>
    <dgm:cxn modelId="{F6B6A1F8-B161-45DA-9B6E-FA5A50C96043}" type="presOf" srcId="{53EBC5A5-C8BF-4141-9563-B611C35D97F6}" destId="{DA1DEDD1-24DD-42BE-9DBE-0CE6C5D919CE}" srcOrd="0" destOrd="0" presId="urn:microsoft.com/office/officeart/2005/8/layout/hList3"/>
    <dgm:cxn modelId="{C86C4074-32FB-4742-81D5-5CE33F3D8FA5}" srcId="{011E19E2-9BC1-499E-8610-03AA66452C2F}" destId="{D23A1158-1057-4341-8FD3-0A8866211203}" srcOrd="1" destOrd="0" parTransId="{901996D6-F48F-4C70-8488-0B52B5509795}" sibTransId="{8FDE8A80-C2F8-42C5-BAE9-A57DACDC68CE}"/>
    <dgm:cxn modelId="{4372A6E6-63CA-4B89-AC11-F8162BE93BF6}" type="presOf" srcId="{4539B7F1-0904-42F0-B8F0-F8310947B0BC}" destId="{811F51DD-0E36-4740-B889-9C59D7A76F67}" srcOrd="0" destOrd="0" presId="urn:microsoft.com/office/officeart/2005/8/layout/hList3"/>
    <dgm:cxn modelId="{C043B472-8EED-482F-A1C1-DF566E10C459}" srcId="{011E19E2-9BC1-499E-8610-03AA66452C2F}" destId="{4539B7F1-0904-42F0-B8F0-F8310947B0BC}" srcOrd="3" destOrd="0" parTransId="{8A37F0D3-3148-4B69-9B9D-A2E6E080EBB6}" sibTransId="{558E938E-D6E1-4319-8817-68FDA55077D6}"/>
    <dgm:cxn modelId="{BDE3D7FC-D6A1-41DD-B282-32354347CC6C}" type="presOf" srcId="{E2FE6C78-D8EF-4AC4-90F6-F1C89876966D}" destId="{0DB7F3B4-8B53-4221-B1AB-61AAD5EA1045}" srcOrd="0" destOrd="0" presId="urn:microsoft.com/office/officeart/2005/8/layout/hList3"/>
    <dgm:cxn modelId="{590F12FB-81A9-44B8-B040-43AE98FAEF16}" srcId="{011E19E2-9BC1-499E-8610-03AA66452C2F}" destId="{E2FE6C78-D8EF-4AC4-90F6-F1C89876966D}" srcOrd="0" destOrd="0" parTransId="{9F0CE062-5708-45D1-B312-6E223F534B15}" sibTransId="{AF3B22D7-F3F4-473C-B4AD-26D0101AB598}"/>
    <dgm:cxn modelId="{35E5EE17-7727-4E1E-9CB6-F276CBCD5493}" type="presOf" srcId="{D23A1158-1057-4341-8FD3-0A8866211203}" destId="{4D4B1BAD-2918-4136-A70A-23F17E99ED60}" srcOrd="0" destOrd="0" presId="urn:microsoft.com/office/officeart/2005/8/layout/hList3"/>
    <dgm:cxn modelId="{4E012836-0EF6-4264-AF0C-D87E85FEAF7B}" type="presOf" srcId="{011E19E2-9BC1-499E-8610-03AA66452C2F}" destId="{55EAD891-D3CC-440A-A22C-1A5F12844A27}" srcOrd="0" destOrd="0" presId="urn:microsoft.com/office/officeart/2005/8/layout/hList3"/>
    <dgm:cxn modelId="{077F0FBD-1362-4A70-9559-7E4BF1B891F9}" type="presParOf" srcId="{9AA62A0C-C9B1-4E43-95FF-96848A39EDC4}" destId="{55EAD891-D3CC-440A-A22C-1A5F12844A27}" srcOrd="0" destOrd="0" presId="urn:microsoft.com/office/officeart/2005/8/layout/hList3"/>
    <dgm:cxn modelId="{7B052DF1-F1CB-4FDB-A679-8B38B5340E78}" type="presParOf" srcId="{9AA62A0C-C9B1-4E43-95FF-96848A39EDC4}" destId="{A5549D45-AF17-4345-90C1-7B9B6827959C}" srcOrd="1" destOrd="0" presId="urn:microsoft.com/office/officeart/2005/8/layout/hList3"/>
    <dgm:cxn modelId="{C082880F-1F98-4E75-97EA-6D9E9A9B9B15}" type="presParOf" srcId="{A5549D45-AF17-4345-90C1-7B9B6827959C}" destId="{0DB7F3B4-8B53-4221-B1AB-61AAD5EA1045}" srcOrd="0" destOrd="0" presId="urn:microsoft.com/office/officeart/2005/8/layout/hList3"/>
    <dgm:cxn modelId="{234CB86D-5E32-492D-9928-079973109CEF}" type="presParOf" srcId="{A5549D45-AF17-4345-90C1-7B9B6827959C}" destId="{4D4B1BAD-2918-4136-A70A-23F17E99ED60}" srcOrd="1" destOrd="0" presId="urn:microsoft.com/office/officeart/2005/8/layout/hList3"/>
    <dgm:cxn modelId="{101FB3A6-1845-42A2-8EB3-E94CBFF5B847}" type="presParOf" srcId="{A5549D45-AF17-4345-90C1-7B9B6827959C}" destId="{DA1DEDD1-24DD-42BE-9DBE-0CE6C5D919CE}" srcOrd="2" destOrd="0" presId="urn:microsoft.com/office/officeart/2005/8/layout/hList3"/>
    <dgm:cxn modelId="{46B3DF83-B8AD-4F8F-A70E-3CAA89F67738}" type="presParOf" srcId="{A5549D45-AF17-4345-90C1-7B9B6827959C}" destId="{811F51DD-0E36-4740-B889-9C59D7A76F67}" srcOrd="3" destOrd="0" presId="urn:microsoft.com/office/officeart/2005/8/layout/hList3"/>
    <dgm:cxn modelId="{65924DD4-8D7D-4C11-9CE4-BC2B87D2C7CB}" type="presParOf" srcId="{9AA62A0C-C9B1-4E43-95FF-96848A39EDC4}" destId="{AE793C04-C6D2-4199-8FD3-201AC18068E4}" srcOrd="2" destOrd="0" presId="urn:microsoft.com/office/officeart/2005/8/layout/h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45B2E4-53DC-47FB-B026-73466BD3CC06}"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CL"/>
        </a:p>
      </dgm:t>
    </dgm:pt>
    <dgm:pt modelId="{60C6ADBB-1DAB-4B76-BDDA-6EF777A146BF}">
      <dgm:prSet phldrT="[Texto]"/>
      <dgm:spPr/>
      <dgm:t>
        <a:bodyPr/>
        <a:lstStyle/>
        <a:p>
          <a:r>
            <a:rPr lang="es-CL" dirty="0">
              <a:latin typeface="Calibri" pitchFamily="34" charset="0"/>
              <a:cs typeface="Calibri" pitchFamily="34" charset="0"/>
            </a:rPr>
            <a:t>Mercado desregulado</a:t>
          </a:r>
        </a:p>
      </dgm:t>
    </dgm:pt>
    <dgm:pt modelId="{16D9A912-BF3B-4205-B2FC-A6463884C82A}" type="parTrans" cxnId="{08DBCD2D-9DE4-4F18-B64E-6FE71B5E6C11}">
      <dgm:prSet/>
      <dgm:spPr/>
      <dgm:t>
        <a:bodyPr/>
        <a:lstStyle/>
        <a:p>
          <a:endParaRPr lang="es-CL">
            <a:latin typeface="Calibri" pitchFamily="34" charset="0"/>
            <a:cs typeface="Calibri" pitchFamily="34" charset="0"/>
          </a:endParaRPr>
        </a:p>
      </dgm:t>
    </dgm:pt>
    <dgm:pt modelId="{1F294794-8C4E-432F-AE2A-DA7F3CF99AF6}" type="sibTrans" cxnId="{08DBCD2D-9DE4-4F18-B64E-6FE71B5E6C11}">
      <dgm:prSet/>
      <dgm:spPr/>
      <dgm:t>
        <a:bodyPr/>
        <a:lstStyle/>
        <a:p>
          <a:endParaRPr lang="es-CL">
            <a:latin typeface="Calibri" pitchFamily="34" charset="0"/>
            <a:cs typeface="Calibri" pitchFamily="34" charset="0"/>
          </a:endParaRPr>
        </a:p>
      </dgm:t>
    </dgm:pt>
    <dgm:pt modelId="{3381B34A-5781-4F36-8455-57FE6657C8BC}">
      <dgm:prSet phldrT="[Texto]"/>
      <dgm:spPr/>
      <dgm:t>
        <a:bodyPr/>
        <a:lstStyle/>
        <a:p>
          <a:r>
            <a:rPr lang="es-CL" dirty="0">
              <a:latin typeface="Calibri" pitchFamily="34" charset="0"/>
              <a:cs typeface="Calibri" pitchFamily="34" charset="0"/>
            </a:rPr>
            <a:t>Libertad de elección</a:t>
          </a:r>
        </a:p>
        <a:p>
          <a:r>
            <a:rPr lang="es-CL" dirty="0">
              <a:latin typeface="Calibri" pitchFamily="34" charset="0"/>
              <a:cs typeface="Calibri" pitchFamily="34" charset="0"/>
            </a:rPr>
            <a:t>Seguros y Prestadores</a:t>
          </a:r>
        </a:p>
      </dgm:t>
    </dgm:pt>
    <dgm:pt modelId="{A2DC5C63-E629-43ED-BEC6-7935BA436861}" type="parTrans" cxnId="{AA29688A-B476-4EEA-A7BB-E9DFB6923FCE}">
      <dgm:prSet/>
      <dgm:spPr/>
      <dgm:t>
        <a:bodyPr/>
        <a:lstStyle/>
        <a:p>
          <a:endParaRPr lang="es-CL">
            <a:latin typeface="Calibri" pitchFamily="34" charset="0"/>
            <a:cs typeface="Calibri" pitchFamily="34" charset="0"/>
          </a:endParaRPr>
        </a:p>
      </dgm:t>
    </dgm:pt>
    <dgm:pt modelId="{77E62CB6-2F42-42D1-831C-6BF3D2CD3587}" type="sibTrans" cxnId="{AA29688A-B476-4EEA-A7BB-E9DFB6923FCE}">
      <dgm:prSet/>
      <dgm:spPr/>
      <dgm:t>
        <a:bodyPr/>
        <a:lstStyle/>
        <a:p>
          <a:endParaRPr lang="es-CL">
            <a:latin typeface="Calibri" pitchFamily="34" charset="0"/>
            <a:cs typeface="Calibri" pitchFamily="34" charset="0"/>
          </a:endParaRPr>
        </a:p>
      </dgm:t>
    </dgm:pt>
    <dgm:pt modelId="{14E8508E-0FFE-4B9B-A626-22FF00EF3511}">
      <dgm:prSet phldrT="[Texto]"/>
      <dgm:spPr/>
      <dgm:t>
        <a:bodyPr/>
        <a:lstStyle/>
        <a:p>
          <a:r>
            <a:rPr lang="es-CL" dirty="0">
              <a:latin typeface="Calibri" pitchFamily="34" charset="0"/>
              <a:cs typeface="Calibri" pitchFamily="34" charset="0"/>
            </a:rPr>
            <a:t>Competencia desigual</a:t>
          </a:r>
        </a:p>
      </dgm:t>
    </dgm:pt>
    <dgm:pt modelId="{EACE863D-7CF4-4D33-957B-B63E8F2348AA}" type="parTrans" cxnId="{29676E1C-630B-43B2-8AD9-9155E05E2D3D}">
      <dgm:prSet/>
      <dgm:spPr/>
      <dgm:t>
        <a:bodyPr/>
        <a:lstStyle/>
        <a:p>
          <a:endParaRPr lang="es-CL">
            <a:latin typeface="Calibri" pitchFamily="34" charset="0"/>
            <a:cs typeface="Calibri" pitchFamily="34" charset="0"/>
          </a:endParaRPr>
        </a:p>
      </dgm:t>
    </dgm:pt>
    <dgm:pt modelId="{655F833E-8FDE-4CCB-A893-4000D0747380}" type="sibTrans" cxnId="{29676E1C-630B-43B2-8AD9-9155E05E2D3D}">
      <dgm:prSet/>
      <dgm:spPr/>
      <dgm:t>
        <a:bodyPr/>
        <a:lstStyle/>
        <a:p>
          <a:endParaRPr lang="es-CL">
            <a:latin typeface="Calibri" pitchFamily="34" charset="0"/>
            <a:cs typeface="Calibri" pitchFamily="34" charset="0"/>
          </a:endParaRPr>
        </a:p>
      </dgm:t>
    </dgm:pt>
    <dgm:pt modelId="{39A36E3D-BBA8-41D2-961F-FBCD6DDFDB39}">
      <dgm:prSet phldrT="[Texto]"/>
      <dgm:spPr/>
      <dgm:t>
        <a:bodyPr/>
        <a:lstStyle/>
        <a:p>
          <a:r>
            <a:rPr lang="es-CL" dirty="0">
              <a:latin typeface="Calibri" pitchFamily="34" charset="0"/>
              <a:cs typeface="Calibri" pitchFamily="34" charset="0"/>
            </a:rPr>
            <a:t>Inequidades en Acceso</a:t>
          </a:r>
        </a:p>
      </dgm:t>
    </dgm:pt>
    <dgm:pt modelId="{82F4F3D3-BBCF-4134-AAC5-9058BA1C431B}" type="parTrans" cxnId="{0E15DD4E-28FF-4FD6-8777-00068FFBC483}">
      <dgm:prSet/>
      <dgm:spPr/>
      <dgm:t>
        <a:bodyPr/>
        <a:lstStyle/>
        <a:p>
          <a:endParaRPr lang="es-CL">
            <a:latin typeface="Calibri" pitchFamily="34" charset="0"/>
            <a:cs typeface="Calibri" pitchFamily="34" charset="0"/>
          </a:endParaRPr>
        </a:p>
      </dgm:t>
    </dgm:pt>
    <dgm:pt modelId="{46351F3C-67A3-4573-8031-28F36D5FA448}" type="sibTrans" cxnId="{0E15DD4E-28FF-4FD6-8777-00068FFBC483}">
      <dgm:prSet/>
      <dgm:spPr/>
      <dgm:t>
        <a:bodyPr/>
        <a:lstStyle/>
        <a:p>
          <a:endParaRPr lang="es-CL">
            <a:latin typeface="Calibri" pitchFamily="34" charset="0"/>
            <a:cs typeface="Calibri" pitchFamily="34" charset="0"/>
          </a:endParaRPr>
        </a:p>
      </dgm:t>
    </dgm:pt>
    <dgm:pt modelId="{7377DE7A-8000-4AE4-9CFF-3B91786668B4}">
      <dgm:prSet phldrT="[Texto]"/>
      <dgm:spPr/>
      <dgm:t>
        <a:bodyPr/>
        <a:lstStyle/>
        <a:p>
          <a:r>
            <a:rPr lang="es-CL" dirty="0">
              <a:latin typeface="Calibri" pitchFamily="34" charset="0"/>
              <a:cs typeface="Calibri" pitchFamily="34" charset="0"/>
            </a:rPr>
            <a:t>Libertad de emprendimiento</a:t>
          </a:r>
        </a:p>
      </dgm:t>
    </dgm:pt>
    <dgm:pt modelId="{45108E97-F628-4FDD-86D9-48C98C69B92C}" type="parTrans" cxnId="{7786DFF7-3700-43B8-A63D-74E5C11C8C17}">
      <dgm:prSet/>
      <dgm:spPr/>
      <dgm:t>
        <a:bodyPr/>
        <a:lstStyle/>
        <a:p>
          <a:endParaRPr lang="es-CL">
            <a:latin typeface="Calibri" pitchFamily="34" charset="0"/>
            <a:cs typeface="Calibri" pitchFamily="34" charset="0"/>
          </a:endParaRPr>
        </a:p>
      </dgm:t>
    </dgm:pt>
    <dgm:pt modelId="{A063FA8A-2CF4-4D9E-8274-7E00C1A6B6BA}" type="sibTrans" cxnId="{7786DFF7-3700-43B8-A63D-74E5C11C8C17}">
      <dgm:prSet/>
      <dgm:spPr/>
      <dgm:t>
        <a:bodyPr/>
        <a:lstStyle/>
        <a:p>
          <a:endParaRPr lang="es-CL">
            <a:latin typeface="Calibri" pitchFamily="34" charset="0"/>
            <a:cs typeface="Calibri" pitchFamily="34" charset="0"/>
          </a:endParaRPr>
        </a:p>
      </dgm:t>
    </dgm:pt>
    <dgm:pt modelId="{1B119F93-769C-481C-8B94-F5263DDE817F}">
      <dgm:prSet phldrT="[Texto]"/>
      <dgm:spPr/>
      <dgm:t>
        <a:bodyPr/>
        <a:lstStyle/>
        <a:p>
          <a:r>
            <a:rPr lang="es-CL" dirty="0">
              <a:latin typeface="Calibri" pitchFamily="34" charset="0"/>
              <a:cs typeface="Calibri" pitchFamily="34" charset="0"/>
            </a:rPr>
            <a:t>Oferta sin lógica sanitaria</a:t>
          </a:r>
        </a:p>
      </dgm:t>
    </dgm:pt>
    <dgm:pt modelId="{25E6CCAA-71A7-4832-A209-98560F469620}" type="parTrans" cxnId="{A390BF8A-6B33-4049-8065-1A7AFA88F1E1}">
      <dgm:prSet/>
      <dgm:spPr/>
      <dgm:t>
        <a:bodyPr/>
        <a:lstStyle/>
        <a:p>
          <a:endParaRPr lang="es-CL">
            <a:latin typeface="Calibri" pitchFamily="34" charset="0"/>
            <a:cs typeface="Calibri" pitchFamily="34" charset="0"/>
          </a:endParaRPr>
        </a:p>
      </dgm:t>
    </dgm:pt>
    <dgm:pt modelId="{2AEDFCA4-1625-4E90-A565-7C7032A8CCC1}" type="sibTrans" cxnId="{A390BF8A-6B33-4049-8065-1A7AFA88F1E1}">
      <dgm:prSet/>
      <dgm:spPr/>
      <dgm:t>
        <a:bodyPr/>
        <a:lstStyle/>
        <a:p>
          <a:endParaRPr lang="es-CL">
            <a:latin typeface="Calibri" pitchFamily="34" charset="0"/>
            <a:cs typeface="Calibri" pitchFamily="34" charset="0"/>
          </a:endParaRPr>
        </a:p>
      </dgm:t>
    </dgm:pt>
    <dgm:pt modelId="{1FC26A6B-EEB4-4187-9FA6-49F6048E20EB}" type="pres">
      <dgm:prSet presAssocID="{5545B2E4-53DC-47FB-B026-73466BD3CC06}" presName="Name0" presStyleCnt="0">
        <dgm:presLayoutVars>
          <dgm:chPref val="1"/>
          <dgm:dir/>
          <dgm:animOne val="branch"/>
          <dgm:animLvl val="lvl"/>
          <dgm:resizeHandles/>
        </dgm:presLayoutVars>
      </dgm:prSet>
      <dgm:spPr/>
      <dgm:t>
        <a:bodyPr/>
        <a:lstStyle/>
        <a:p>
          <a:endParaRPr lang="es-CL"/>
        </a:p>
      </dgm:t>
    </dgm:pt>
    <dgm:pt modelId="{F106EE5D-9B07-46CB-9C4A-399CA50B56DE}" type="pres">
      <dgm:prSet presAssocID="{60C6ADBB-1DAB-4B76-BDDA-6EF777A146BF}" presName="vertOne" presStyleCnt="0"/>
      <dgm:spPr/>
    </dgm:pt>
    <dgm:pt modelId="{01B4720E-F2BC-4677-A4E9-673AEC0D8216}" type="pres">
      <dgm:prSet presAssocID="{60C6ADBB-1DAB-4B76-BDDA-6EF777A146BF}" presName="txOne" presStyleLbl="node0" presStyleIdx="0" presStyleCnt="1" custLinFactNeighborX="879" custLinFactNeighborY="-66504">
        <dgm:presLayoutVars>
          <dgm:chPref val="3"/>
        </dgm:presLayoutVars>
      </dgm:prSet>
      <dgm:spPr/>
      <dgm:t>
        <a:bodyPr/>
        <a:lstStyle/>
        <a:p>
          <a:endParaRPr lang="es-CL"/>
        </a:p>
      </dgm:t>
    </dgm:pt>
    <dgm:pt modelId="{6C414D0B-8852-4803-BFED-A42E95AD71DC}" type="pres">
      <dgm:prSet presAssocID="{60C6ADBB-1DAB-4B76-BDDA-6EF777A146BF}" presName="parTransOne" presStyleCnt="0"/>
      <dgm:spPr/>
    </dgm:pt>
    <dgm:pt modelId="{A906A179-E70E-4221-8B68-8834BCE25B0E}" type="pres">
      <dgm:prSet presAssocID="{60C6ADBB-1DAB-4B76-BDDA-6EF777A146BF}" presName="horzOne" presStyleCnt="0"/>
      <dgm:spPr/>
    </dgm:pt>
    <dgm:pt modelId="{1C8BBDDB-E208-412D-B7E9-6D9E2871007E}" type="pres">
      <dgm:prSet presAssocID="{3381B34A-5781-4F36-8455-57FE6657C8BC}" presName="vertTwo" presStyleCnt="0"/>
      <dgm:spPr/>
    </dgm:pt>
    <dgm:pt modelId="{6AF1FB28-D48B-4570-9DEA-BDCFEA23C3A4}" type="pres">
      <dgm:prSet presAssocID="{3381B34A-5781-4F36-8455-57FE6657C8BC}" presName="txTwo" presStyleLbl="node2" presStyleIdx="0" presStyleCnt="2">
        <dgm:presLayoutVars>
          <dgm:chPref val="3"/>
        </dgm:presLayoutVars>
      </dgm:prSet>
      <dgm:spPr/>
      <dgm:t>
        <a:bodyPr/>
        <a:lstStyle/>
        <a:p>
          <a:endParaRPr lang="es-CL"/>
        </a:p>
      </dgm:t>
    </dgm:pt>
    <dgm:pt modelId="{4E9F5851-DDF4-4E75-A7AD-6B9ADC9A3FD9}" type="pres">
      <dgm:prSet presAssocID="{3381B34A-5781-4F36-8455-57FE6657C8BC}" presName="parTransTwo" presStyleCnt="0"/>
      <dgm:spPr/>
    </dgm:pt>
    <dgm:pt modelId="{1F72EABC-B10A-4B47-9390-F7759F6CFDE1}" type="pres">
      <dgm:prSet presAssocID="{3381B34A-5781-4F36-8455-57FE6657C8BC}" presName="horzTwo" presStyleCnt="0"/>
      <dgm:spPr/>
    </dgm:pt>
    <dgm:pt modelId="{CACE046D-214C-4729-A2A0-D61FF5B074BB}" type="pres">
      <dgm:prSet presAssocID="{14E8508E-0FFE-4B9B-A626-22FF00EF3511}" presName="vertThree" presStyleCnt="0"/>
      <dgm:spPr/>
    </dgm:pt>
    <dgm:pt modelId="{60391473-4CE1-440B-8157-833A001EA202}" type="pres">
      <dgm:prSet presAssocID="{14E8508E-0FFE-4B9B-A626-22FF00EF3511}" presName="txThree" presStyleLbl="node3" presStyleIdx="0" presStyleCnt="3">
        <dgm:presLayoutVars>
          <dgm:chPref val="3"/>
        </dgm:presLayoutVars>
      </dgm:prSet>
      <dgm:spPr/>
      <dgm:t>
        <a:bodyPr/>
        <a:lstStyle/>
        <a:p>
          <a:endParaRPr lang="es-CL"/>
        </a:p>
      </dgm:t>
    </dgm:pt>
    <dgm:pt modelId="{836FFD47-D4E4-4D49-A92D-1790D97DDD55}" type="pres">
      <dgm:prSet presAssocID="{14E8508E-0FFE-4B9B-A626-22FF00EF3511}" presName="horzThree" presStyleCnt="0"/>
      <dgm:spPr/>
    </dgm:pt>
    <dgm:pt modelId="{E91601EB-011F-43C4-A031-299CC253C8ED}" type="pres">
      <dgm:prSet presAssocID="{655F833E-8FDE-4CCB-A893-4000D0747380}" presName="sibSpaceThree" presStyleCnt="0"/>
      <dgm:spPr/>
    </dgm:pt>
    <dgm:pt modelId="{CA6E3C86-4153-4BB6-A379-38DC531CEBB9}" type="pres">
      <dgm:prSet presAssocID="{39A36E3D-BBA8-41D2-961F-FBCD6DDFDB39}" presName="vertThree" presStyleCnt="0"/>
      <dgm:spPr/>
    </dgm:pt>
    <dgm:pt modelId="{9EE4F563-AB97-4E0A-B45E-5D19DFEFD781}" type="pres">
      <dgm:prSet presAssocID="{39A36E3D-BBA8-41D2-961F-FBCD6DDFDB39}" presName="txThree" presStyleLbl="node3" presStyleIdx="1" presStyleCnt="3">
        <dgm:presLayoutVars>
          <dgm:chPref val="3"/>
        </dgm:presLayoutVars>
      </dgm:prSet>
      <dgm:spPr/>
      <dgm:t>
        <a:bodyPr/>
        <a:lstStyle/>
        <a:p>
          <a:endParaRPr lang="es-CL"/>
        </a:p>
      </dgm:t>
    </dgm:pt>
    <dgm:pt modelId="{536D4269-8F5D-4C14-9290-CB4A565BD2D0}" type="pres">
      <dgm:prSet presAssocID="{39A36E3D-BBA8-41D2-961F-FBCD6DDFDB39}" presName="horzThree" presStyleCnt="0"/>
      <dgm:spPr/>
    </dgm:pt>
    <dgm:pt modelId="{51A6E14A-1894-41EE-813C-065FCDC73331}" type="pres">
      <dgm:prSet presAssocID="{77E62CB6-2F42-42D1-831C-6BF3D2CD3587}" presName="sibSpaceTwo" presStyleCnt="0"/>
      <dgm:spPr/>
    </dgm:pt>
    <dgm:pt modelId="{9C524AB0-D696-4C07-B61C-870F3073F240}" type="pres">
      <dgm:prSet presAssocID="{7377DE7A-8000-4AE4-9CFF-3B91786668B4}" presName="vertTwo" presStyleCnt="0"/>
      <dgm:spPr/>
    </dgm:pt>
    <dgm:pt modelId="{C2FBC3D9-8E12-4070-A1A7-6BFB46F88FB3}" type="pres">
      <dgm:prSet presAssocID="{7377DE7A-8000-4AE4-9CFF-3B91786668B4}" presName="txTwo" presStyleLbl="node2" presStyleIdx="1" presStyleCnt="2">
        <dgm:presLayoutVars>
          <dgm:chPref val="3"/>
        </dgm:presLayoutVars>
      </dgm:prSet>
      <dgm:spPr/>
      <dgm:t>
        <a:bodyPr/>
        <a:lstStyle/>
        <a:p>
          <a:endParaRPr lang="es-CL"/>
        </a:p>
      </dgm:t>
    </dgm:pt>
    <dgm:pt modelId="{7A9CFEBE-0D29-4525-91BD-61E5762DBBB2}" type="pres">
      <dgm:prSet presAssocID="{7377DE7A-8000-4AE4-9CFF-3B91786668B4}" presName="parTransTwo" presStyleCnt="0"/>
      <dgm:spPr/>
    </dgm:pt>
    <dgm:pt modelId="{5BE1A848-EEB9-49B3-B656-E86E03FB49F3}" type="pres">
      <dgm:prSet presAssocID="{7377DE7A-8000-4AE4-9CFF-3B91786668B4}" presName="horzTwo" presStyleCnt="0"/>
      <dgm:spPr/>
    </dgm:pt>
    <dgm:pt modelId="{ED0DAC65-7A84-49EC-A9BF-8ABA5F56F6C8}" type="pres">
      <dgm:prSet presAssocID="{1B119F93-769C-481C-8B94-F5263DDE817F}" presName="vertThree" presStyleCnt="0"/>
      <dgm:spPr/>
    </dgm:pt>
    <dgm:pt modelId="{03068B68-93D6-45B5-84A0-AD61D55EA4E4}" type="pres">
      <dgm:prSet presAssocID="{1B119F93-769C-481C-8B94-F5263DDE817F}" presName="txThree" presStyleLbl="node3" presStyleIdx="2" presStyleCnt="3" custLinFactNeighborX="-1425" custLinFactNeighborY="-2842">
        <dgm:presLayoutVars>
          <dgm:chPref val="3"/>
        </dgm:presLayoutVars>
      </dgm:prSet>
      <dgm:spPr/>
      <dgm:t>
        <a:bodyPr/>
        <a:lstStyle/>
        <a:p>
          <a:endParaRPr lang="es-CL"/>
        </a:p>
      </dgm:t>
    </dgm:pt>
    <dgm:pt modelId="{77321685-B769-423E-82CC-B4283CA282E7}" type="pres">
      <dgm:prSet presAssocID="{1B119F93-769C-481C-8B94-F5263DDE817F}" presName="horzThree" presStyleCnt="0"/>
      <dgm:spPr/>
    </dgm:pt>
  </dgm:ptLst>
  <dgm:cxnLst>
    <dgm:cxn modelId="{7D423091-A22E-431C-9FFE-E7E25DECFEB3}" type="presOf" srcId="{14E8508E-0FFE-4B9B-A626-22FF00EF3511}" destId="{60391473-4CE1-440B-8157-833A001EA202}" srcOrd="0" destOrd="0" presId="urn:microsoft.com/office/officeart/2005/8/layout/hierarchy4"/>
    <dgm:cxn modelId="{48C91CAF-73A4-4C74-BAA4-7A9F22D1E733}" type="presOf" srcId="{1B119F93-769C-481C-8B94-F5263DDE817F}" destId="{03068B68-93D6-45B5-84A0-AD61D55EA4E4}" srcOrd="0" destOrd="0" presId="urn:microsoft.com/office/officeart/2005/8/layout/hierarchy4"/>
    <dgm:cxn modelId="{1E7A9FCF-E38C-4CC5-88E1-11B611EEFAA0}" type="presOf" srcId="{7377DE7A-8000-4AE4-9CFF-3B91786668B4}" destId="{C2FBC3D9-8E12-4070-A1A7-6BFB46F88FB3}" srcOrd="0" destOrd="0" presId="urn:microsoft.com/office/officeart/2005/8/layout/hierarchy4"/>
    <dgm:cxn modelId="{F47BC108-2F51-4C77-A8DB-A2D8C210DE98}" type="presOf" srcId="{39A36E3D-BBA8-41D2-961F-FBCD6DDFDB39}" destId="{9EE4F563-AB97-4E0A-B45E-5D19DFEFD781}" srcOrd="0" destOrd="0" presId="urn:microsoft.com/office/officeart/2005/8/layout/hierarchy4"/>
    <dgm:cxn modelId="{1AC0DA6B-D0BB-4D6C-BA35-8CB7F505EBE2}" type="presOf" srcId="{5545B2E4-53DC-47FB-B026-73466BD3CC06}" destId="{1FC26A6B-EEB4-4187-9FA6-49F6048E20EB}" srcOrd="0" destOrd="0" presId="urn:microsoft.com/office/officeart/2005/8/layout/hierarchy4"/>
    <dgm:cxn modelId="{A390BF8A-6B33-4049-8065-1A7AFA88F1E1}" srcId="{7377DE7A-8000-4AE4-9CFF-3B91786668B4}" destId="{1B119F93-769C-481C-8B94-F5263DDE817F}" srcOrd="0" destOrd="0" parTransId="{25E6CCAA-71A7-4832-A209-98560F469620}" sibTransId="{2AEDFCA4-1625-4E90-A565-7C7032A8CCC1}"/>
    <dgm:cxn modelId="{08DBCD2D-9DE4-4F18-B64E-6FE71B5E6C11}" srcId="{5545B2E4-53DC-47FB-B026-73466BD3CC06}" destId="{60C6ADBB-1DAB-4B76-BDDA-6EF777A146BF}" srcOrd="0" destOrd="0" parTransId="{16D9A912-BF3B-4205-B2FC-A6463884C82A}" sibTransId="{1F294794-8C4E-432F-AE2A-DA7F3CF99AF6}"/>
    <dgm:cxn modelId="{29676E1C-630B-43B2-8AD9-9155E05E2D3D}" srcId="{3381B34A-5781-4F36-8455-57FE6657C8BC}" destId="{14E8508E-0FFE-4B9B-A626-22FF00EF3511}" srcOrd="0" destOrd="0" parTransId="{EACE863D-7CF4-4D33-957B-B63E8F2348AA}" sibTransId="{655F833E-8FDE-4CCB-A893-4000D0747380}"/>
    <dgm:cxn modelId="{AA29688A-B476-4EEA-A7BB-E9DFB6923FCE}" srcId="{60C6ADBB-1DAB-4B76-BDDA-6EF777A146BF}" destId="{3381B34A-5781-4F36-8455-57FE6657C8BC}" srcOrd="0" destOrd="0" parTransId="{A2DC5C63-E629-43ED-BEC6-7935BA436861}" sibTransId="{77E62CB6-2F42-42D1-831C-6BF3D2CD3587}"/>
    <dgm:cxn modelId="{7786DFF7-3700-43B8-A63D-74E5C11C8C17}" srcId="{60C6ADBB-1DAB-4B76-BDDA-6EF777A146BF}" destId="{7377DE7A-8000-4AE4-9CFF-3B91786668B4}" srcOrd="1" destOrd="0" parTransId="{45108E97-F628-4FDD-86D9-48C98C69B92C}" sibTransId="{A063FA8A-2CF4-4D9E-8274-7E00C1A6B6BA}"/>
    <dgm:cxn modelId="{52DEC4C2-9075-4CEE-961A-0ECB2A34C9B3}" type="presOf" srcId="{3381B34A-5781-4F36-8455-57FE6657C8BC}" destId="{6AF1FB28-D48B-4570-9DEA-BDCFEA23C3A4}" srcOrd="0" destOrd="0" presId="urn:microsoft.com/office/officeart/2005/8/layout/hierarchy4"/>
    <dgm:cxn modelId="{0E15DD4E-28FF-4FD6-8777-00068FFBC483}" srcId="{3381B34A-5781-4F36-8455-57FE6657C8BC}" destId="{39A36E3D-BBA8-41D2-961F-FBCD6DDFDB39}" srcOrd="1" destOrd="0" parTransId="{82F4F3D3-BBCF-4134-AAC5-9058BA1C431B}" sibTransId="{46351F3C-67A3-4573-8031-28F36D5FA448}"/>
    <dgm:cxn modelId="{AB41BE19-1BB7-4FBE-B13E-EF4E8ECACE82}" type="presOf" srcId="{60C6ADBB-1DAB-4B76-BDDA-6EF777A146BF}" destId="{01B4720E-F2BC-4677-A4E9-673AEC0D8216}" srcOrd="0" destOrd="0" presId="urn:microsoft.com/office/officeart/2005/8/layout/hierarchy4"/>
    <dgm:cxn modelId="{7AEB653D-D55E-4A0E-B919-9C61B617BD47}" type="presParOf" srcId="{1FC26A6B-EEB4-4187-9FA6-49F6048E20EB}" destId="{F106EE5D-9B07-46CB-9C4A-399CA50B56DE}" srcOrd="0" destOrd="0" presId="urn:microsoft.com/office/officeart/2005/8/layout/hierarchy4"/>
    <dgm:cxn modelId="{BA9BF5B5-1464-4FEA-8CAB-4BDB205DF930}" type="presParOf" srcId="{F106EE5D-9B07-46CB-9C4A-399CA50B56DE}" destId="{01B4720E-F2BC-4677-A4E9-673AEC0D8216}" srcOrd="0" destOrd="0" presId="urn:microsoft.com/office/officeart/2005/8/layout/hierarchy4"/>
    <dgm:cxn modelId="{B7623278-5915-4021-B0AA-896F818A7328}" type="presParOf" srcId="{F106EE5D-9B07-46CB-9C4A-399CA50B56DE}" destId="{6C414D0B-8852-4803-BFED-A42E95AD71DC}" srcOrd="1" destOrd="0" presId="urn:microsoft.com/office/officeart/2005/8/layout/hierarchy4"/>
    <dgm:cxn modelId="{8CBC6A25-877C-499D-8043-1FDDE932A031}" type="presParOf" srcId="{F106EE5D-9B07-46CB-9C4A-399CA50B56DE}" destId="{A906A179-E70E-4221-8B68-8834BCE25B0E}" srcOrd="2" destOrd="0" presId="urn:microsoft.com/office/officeart/2005/8/layout/hierarchy4"/>
    <dgm:cxn modelId="{8813FABB-9865-4DBE-80F9-6D333945825E}" type="presParOf" srcId="{A906A179-E70E-4221-8B68-8834BCE25B0E}" destId="{1C8BBDDB-E208-412D-B7E9-6D9E2871007E}" srcOrd="0" destOrd="0" presId="urn:microsoft.com/office/officeart/2005/8/layout/hierarchy4"/>
    <dgm:cxn modelId="{784AF995-71E2-425E-828F-F801AC4C6702}" type="presParOf" srcId="{1C8BBDDB-E208-412D-B7E9-6D9E2871007E}" destId="{6AF1FB28-D48B-4570-9DEA-BDCFEA23C3A4}" srcOrd="0" destOrd="0" presId="urn:microsoft.com/office/officeart/2005/8/layout/hierarchy4"/>
    <dgm:cxn modelId="{5026AD3A-CF45-40DA-A36E-64F3FFAA279A}" type="presParOf" srcId="{1C8BBDDB-E208-412D-B7E9-6D9E2871007E}" destId="{4E9F5851-DDF4-4E75-A7AD-6B9ADC9A3FD9}" srcOrd="1" destOrd="0" presId="urn:microsoft.com/office/officeart/2005/8/layout/hierarchy4"/>
    <dgm:cxn modelId="{6116BD57-9959-414A-90AC-161166789566}" type="presParOf" srcId="{1C8BBDDB-E208-412D-B7E9-6D9E2871007E}" destId="{1F72EABC-B10A-4B47-9390-F7759F6CFDE1}" srcOrd="2" destOrd="0" presId="urn:microsoft.com/office/officeart/2005/8/layout/hierarchy4"/>
    <dgm:cxn modelId="{E7DFA908-8742-4592-B511-7275036F7958}" type="presParOf" srcId="{1F72EABC-B10A-4B47-9390-F7759F6CFDE1}" destId="{CACE046D-214C-4729-A2A0-D61FF5B074BB}" srcOrd="0" destOrd="0" presId="urn:microsoft.com/office/officeart/2005/8/layout/hierarchy4"/>
    <dgm:cxn modelId="{D27B58B1-3EA9-4F69-ACA7-7FBFE3DC3E6D}" type="presParOf" srcId="{CACE046D-214C-4729-A2A0-D61FF5B074BB}" destId="{60391473-4CE1-440B-8157-833A001EA202}" srcOrd="0" destOrd="0" presId="urn:microsoft.com/office/officeart/2005/8/layout/hierarchy4"/>
    <dgm:cxn modelId="{CFBEDF49-E221-435C-BC2F-2A3AAAD7687D}" type="presParOf" srcId="{CACE046D-214C-4729-A2A0-D61FF5B074BB}" destId="{836FFD47-D4E4-4D49-A92D-1790D97DDD55}" srcOrd="1" destOrd="0" presId="urn:microsoft.com/office/officeart/2005/8/layout/hierarchy4"/>
    <dgm:cxn modelId="{5E0DF072-D393-4EA4-902A-17FE04DF1697}" type="presParOf" srcId="{1F72EABC-B10A-4B47-9390-F7759F6CFDE1}" destId="{E91601EB-011F-43C4-A031-299CC253C8ED}" srcOrd="1" destOrd="0" presId="urn:microsoft.com/office/officeart/2005/8/layout/hierarchy4"/>
    <dgm:cxn modelId="{B3D99771-3FA7-4CDA-A6FE-BA9457AF664E}" type="presParOf" srcId="{1F72EABC-B10A-4B47-9390-F7759F6CFDE1}" destId="{CA6E3C86-4153-4BB6-A379-38DC531CEBB9}" srcOrd="2" destOrd="0" presId="urn:microsoft.com/office/officeart/2005/8/layout/hierarchy4"/>
    <dgm:cxn modelId="{9A3E5184-1F84-4252-9521-252CDE67A7AF}" type="presParOf" srcId="{CA6E3C86-4153-4BB6-A379-38DC531CEBB9}" destId="{9EE4F563-AB97-4E0A-B45E-5D19DFEFD781}" srcOrd="0" destOrd="0" presId="urn:microsoft.com/office/officeart/2005/8/layout/hierarchy4"/>
    <dgm:cxn modelId="{F40B8FE1-B0C1-4D06-8E5D-8EAA632DFE62}" type="presParOf" srcId="{CA6E3C86-4153-4BB6-A379-38DC531CEBB9}" destId="{536D4269-8F5D-4C14-9290-CB4A565BD2D0}" srcOrd="1" destOrd="0" presId="urn:microsoft.com/office/officeart/2005/8/layout/hierarchy4"/>
    <dgm:cxn modelId="{9D6F9F4F-A973-456F-AA67-95FFD67ACF30}" type="presParOf" srcId="{A906A179-E70E-4221-8B68-8834BCE25B0E}" destId="{51A6E14A-1894-41EE-813C-065FCDC73331}" srcOrd="1" destOrd="0" presId="urn:microsoft.com/office/officeart/2005/8/layout/hierarchy4"/>
    <dgm:cxn modelId="{BBA6A3F0-623B-4EDA-9F0A-04976D1F7ED6}" type="presParOf" srcId="{A906A179-E70E-4221-8B68-8834BCE25B0E}" destId="{9C524AB0-D696-4C07-B61C-870F3073F240}" srcOrd="2" destOrd="0" presId="urn:microsoft.com/office/officeart/2005/8/layout/hierarchy4"/>
    <dgm:cxn modelId="{98886719-F98E-44CD-BDCE-920CC4A780B7}" type="presParOf" srcId="{9C524AB0-D696-4C07-B61C-870F3073F240}" destId="{C2FBC3D9-8E12-4070-A1A7-6BFB46F88FB3}" srcOrd="0" destOrd="0" presId="urn:microsoft.com/office/officeart/2005/8/layout/hierarchy4"/>
    <dgm:cxn modelId="{3F7A5A96-3933-43F8-BEC5-EAB16519BBF1}" type="presParOf" srcId="{9C524AB0-D696-4C07-B61C-870F3073F240}" destId="{7A9CFEBE-0D29-4525-91BD-61E5762DBBB2}" srcOrd="1" destOrd="0" presId="urn:microsoft.com/office/officeart/2005/8/layout/hierarchy4"/>
    <dgm:cxn modelId="{7E83F71B-AFC4-4E96-BF80-D55C33E16059}" type="presParOf" srcId="{9C524AB0-D696-4C07-B61C-870F3073F240}" destId="{5BE1A848-EEB9-49B3-B656-E86E03FB49F3}" srcOrd="2" destOrd="0" presId="urn:microsoft.com/office/officeart/2005/8/layout/hierarchy4"/>
    <dgm:cxn modelId="{79907D08-A2B2-40D3-AFD9-00115881FD4F}" type="presParOf" srcId="{5BE1A848-EEB9-49B3-B656-E86E03FB49F3}" destId="{ED0DAC65-7A84-49EC-A9BF-8ABA5F56F6C8}" srcOrd="0" destOrd="0" presId="urn:microsoft.com/office/officeart/2005/8/layout/hierarchy4"/>
    <dgm:cxn modelId="{3558CE4A-77C5-48F4-8B9D-EA17B4BEE972}" type="presParOf" srcId="{ED0DAC65-7A84-49EC-A9BF-8ABA5F56F6C8}" destId="{03068B68-93D6-45B5-84A0-AD61D55EA4E4}" srcOrd="0" destOrd="0" presId="urn:microsoft.com/office/officeart/2005/8/layout/hierarchy4"/>
    <dgm:cxn modelId="{B34EA701-AA55-4D55-B452-FF0B958FD8B6}" type="presParOf" srcId="{ED0DAC65-7A84-49EC-A9BF-8ABA5F56F6C8}" destId="{77321685-B769-423E-82CC-B4283CA282E7}" srcOrd="1" destOrd="0" presId="urn:microsoft.com/office/officeart/2005/8/layout/hierarchy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878E76-97F6-4C83-9B0C-1137FE9B401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CL"/>
        </a:p>
      </dgm:t>
    </dgm:pt>
    <dgm:pt modelId="{D98DE173-2B76-49C6-8485-AD3C11EB80C6}">
      <dgm:prSet phldrT="[Texto]"/>
      <dgm:spPr/>
      <dgm:t>
        <a:bodyPr/>
        <a:lstStyle/>
        <a:p>
          <a:r>
            <a:rPr lang="es-MX" dirty="0">
              <a:latin typeface="Calibri" panose="020F0502020204030204" pitchFamily="34" charset="0"/>
              <a:cs typeface="Calibri" panose="020F0502020204030204" pitchFamily="34" charset="0"/>
            </a:rPr>
            <a:t>Precio de los exámenes y procedimientos diagnósticos</a:t>
          </a:r>
          <a:endParaRPr lang="es-CL" dirty="0">
            <a:latin typeface="Calibri" panose="020F0502020204030204" pitchFamily="34" charset="0"/>
            <a:cs typeface="Calibri" panose="020F0502020204030204" pitchFamily="34" charset="0"/>
          </a:endParaRPr>
        </a:p>
      </dgm:t>
    </dgm:pt>
    <dgm:pt modelId="{8BB1F0EA-FFC2-4EB7-913F-A1225187DCCC}" type="par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96464DED-F735-4D39-9431-D63B7FDC2464}" type="sib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5F0CC175-64C6-4122-834F-A93A8A7BF084}">
      <dgm:prSet phldrT="[Texto]"/>
      <dgm:spPr/>
      <dgm:t>
        <a:bodyPr/>
        <a:lstStyle/>
        <a:p>
          <a:r>
            <a:rPr lang="es-MX" dirty="0">
              <a:latin typeface="Calibri" panose="020F0502020204030204" pitchFamily="34" charset="0"/>
              <a:cs typeface="Calibri" panose="020F0502020204030204" pitchFamily="34" charset="0"/>
            </a:rPr>
            <a:t>Regulación</a:t>
          </a:r>
          <a:endParaRPr lang="es-CL" dirty="0">
            <a:latin typeface="Calibri" panose="020F0502020204030204" pitchFamily="34" charset="0"/>
            <a:cs typeface="Calibri" panose="020F0502020204030204" pitchFamily="34" charset="0"/>
          </a:endParaRPr>
        </a:p>
      </dgm:t>
    </dgm:pt>
    <dgm:pt modelId="{29D93151-A595-4B89-BECB-7DFDCE0751C0}" type="par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8B4EEDB5-F6A2-4440-B21A-9362B51F2B9C}" type="sib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BEF992F0-D15E-4117-83C6-1C32EA943A03}">
      <dgm:prSet phldrT="[Texto]"/>
      <dgm:spPr/>
      <dgm:t>
        <a:bodyPr/>
        <a:lstStyle/>
        <a:p>
          <a:r>
            <a:rPr lang="es-MX" dirty="0">
              <a:latin typeface="Calibri" panose="020F0502020204030204" pitchFamily="34" charset="0"/>
              <a:cs typeface="Calibri" panose="020F0502020204030204" pitchFamily="34" charset="0"/>
            </a:rPr>
            <a:t>Publicidad</a:t>
          </a:r>
          <a:endParaRPr lang="es-CL" dirty="0">
            <a:latin typeface="Calibri" panose="020F0502020204030204" pitchFamily="34" charset="0"/>
            <a:cs typeface="Calibri" panose="020F0502020204030204" pitchFamily="34" charset="0"/>
          </a:endParaRPr>
        </a:p>
      </dgm:t>
    </dgm:pt>
    <dgm:pt modelId="{5F87D3E1-3D63-4D48-8E9F-3F2CC4BCA004}" type="par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3147179F-E866-4EC2-87EC-A58D84D400CE}" type="sib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76B9F23E-E144-46EF-BB83-4F171A5264CE}">
      <dgm:prSet phldrT="[Texto]"/>
      <dgm:spPr/>
      <dgm:t>
        <a:bodyPr/>
        <a:lstStyle/>
        <a:p>
          <a:r>
            <a:rPr lang="es-MX" dirty="0">
              <a:latin typeface="Calibri" panose="020F0502020204030204" pitchFamily="34" charset="0"/>
              <a:cs typeface="Calibri" panose="020F0502020204030204" pitchFamily="34" charset="0"/>
            </a:rPr>
            <a:t>Registro</a:t>
          </a:r>
          <a:endParaRPr lang="es-CL" dirty="0">
            <a:latin typeface="Calibri" panose="020F0502020204030204" pitchFamily="34" charset="0"/>
            <a:cs typeface="Calibri" panose="020F0502020204030204" pitchFamily="34" charset="0"/>
          </a:endParaRPr>
        </a:p>
      </dgm:t>
    </dgm:pt>
    <dgm:pt modelId="{750033FC-1296-4AEC-976F-65AC81F94F32}" type="par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3FAE8F27-6C0C-44F4-B2B0-63ACE63BB465}" type="sib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D0C2C460-B18A-4821-997D-08891C6682F3}" type="pres">
      <dgm:prSet presAssocID="{E5878E76-97F6-4C83-9B0C-1137FE9B401B}" presName="composite" presStyleCnt="0">
        <dgm:presLayoutVars>
          <dgm:chMax val="1"/>
          <dgm:dir/>
          <dgm:resizeHandles val="exact"/>
        </dgm:presLayoutVars>
      </dgm:prSet>
      <dgm:spPr/>
      <dgm:t>
        <a:bodyPr/>
        <a:lstStyle/>
        <a:p>
          <a:endParaRPr lang="es-CL"/>
        </a:p>
      </dgm:t>
    </dgm:pt>
    <dgm:pt modelId="{E16E9D06-F07B-4BB7-85B4-A9FE325C674E}" type="pres">
      <dgm:prSet presAssocID="{D98DE173-2B76-49C6-8485-AD3C11EB80C6}" presName="roof" presStyleLbl="dkBgShp" presStyleIdx="0" presStyleCnt="2"/>
      <dgm:spPr/>
      <dgm:t>
        <a:bodyPr/>
        <a:lstStyle/>
        <a:p>
          <a:endParaRPr lang="es-CL"/>
        </a:p>
      </dgm:t>
    </dgm:pt>
    <dgm:pt modelId="{84B86071-F83B-4559-B6F5-C21C3FFCFBE1}" type="pres">
      <dgm:prSet presAssocID="{D98DE173-2B76-49C6-8485-AD3C11EB80C6}" presName="pillars" presStyleCnt="0"/>
      <dgm:spPr/>
    </dgm:pt>
    <dgm:pt modelId="{60311192-CD10-4856-8ED1-12CD9C4CC209}" type="pres">
      <dgm:prSet presAssocID="{D98DE173-2B76-49C6-8485-AD3C11EB80C6}" presName="pillar1" presStyleLbl="node1" presStyleIdx="0" presStyleCnt="3">
        <dgm:presLayoutVars>
          <dgm:bulletEnabled val="1"/>
        </dgm:presLayoutVars>
      </dgm:prSet>
      <dgm:spPr/>
      <dgm:t>
        <a:bodyPr/>
        <a:lstStyle/>
        <a:p>
          <a:endParaRPr lang="es-CL"/>
        </a:p>
      </dgm:t>
    </dgm:pt>
    <dgm:pt modelId="{47F9422C-C07D-4EB3-BAC0-89589D7F125B}" type="pres">
      <dgm:prSet presAssocID="{BEF992F0-D15E-4117-83C6-1C32EA943A03}" presName="pillarX" presStyleLbl="node1" presStyleIdx="1" presStyleCnt="3">
        <dgm:presLayoutVars>
          <dgm:bulletEnabled val="1"/>
        </dgm:presLayoutVars>
      </dgm:prSet>
      <dgm:spPr/>
      <dgm:t>
        <a:bodyPr/>
        <a:lstStyle/>
        <a:p>
          <a:endParaRPr lang="es-CL"/>
        </a:p>
      </dgm:t>
    </dgm:pt>
    <dgm:pt modelId="{B4994E76-5877-4885-87AB-E694DA10117C}" type="pres">
      <dgm:prSet presAssocID="{76B9F23E-E144-46EF-BB83-4F171A5264CE}" presName="pillarX" presStyleLbl="node1" presStyleIdx="2" presStyleCnt="3">
        <dgm:presLayoutVars>
          <dgm:bulletEnabled val="1"/>
        </dgm:presLayoutVars>
      </dgm:prSet>
      <dgm:spPr/>
      <dgm:t>
        <a:bodyPr/>
        <a:lstStyle/>
        <a:p>
          <a:endParaRPr lang="es-CL"/>
        </a:p>
      </dgm:t>
    </dgm:pt>
    <dgm:pt modelId="{0170AC3E-7C6D-40B8-B7B6-D3712365BBA4}" type="pres">
      <dgm:prSet presAssocID="{D98DE173-2B76-49C6-8485-AD3C11EB80C6}" presName="base" presStyleLbl="dkBgShp" presStyleIdx="1" presStyleCnt="2"/>
      <dgm:spPr/>
    </dgm:pt>
  </dgm:ptLst>
  <dgm:cxnLst>
    <dgm:cxn modelId="{93B61666-1772-4DBF-B31E-C5827C12518F}" type="presOf" srcId="{5F0CC175-64C6-4122-834F-A93A8A7BF084}" destId="{60311192-CD10-4856-8ED1-12CD9C4CC209}" srcOrd="0" destOrd="0" presId="urn:microsoft.com/office/officeart/2005/8/layout/hList3"/>
    <dgm:cxn modelId="{51B7E4A7-0366-4A60-9C66-D105FBC5F000}" type="presOf" srcId="{E5878E76-97F6-4C83-9B0C-1137FE9B401B}" destId="{D0C2C460-B18A-4821-997D-08891C6682F3}" srcOrd="0" destOrd="0" presId="urn:microsoft.com/office/officeart/2005/8/layout/hList3"/>
    <dgm:cxn modelId="{90C2808D-6B88-48BC-A002-E0CB1075E3C5}" type="presOf" srcId="{76B9F23E-E144-46EF-BB83-4F171A5264CE}" destId="{B4994E76-5877-4885-87AB-E694DA10117C}" srcOrd="0" destOrd="0" presId="urn:microsoft.com/office/officeart/2005/8/layout/hList3"/>
    <dgm:cxn modelId="{D4CC2B8C-EBB8-4E04-8B7E-8F6600989E4A}" srcId="{D98DE173-2B76-49C6-8485-AD3C11EB80C6}" destId="{5F0CC175-64C6-4122-834F-A93A8A7BF084}" srcOrd="0" destOrd="0" parTransId="{29D93151-A595-4B89-BECB-7DFDCE0751C0}" sibTransId="{8B4EEDB5-F6A2-4440-B21A-9362B51F2B9C}"/>
    <dgm:cxn modelId="{75055457-7791-4926-9C00-2AAE888D9C4B}" srcId="{D98DE173-2B76-49C6-8485-AD3C11EB80C6}" destId="{BEF992F0-D15E-4117-83C6-1C32EA943A03}" srcOrd="1" destOrd="0" parTransId="{5F87D3E1-3D63-4D48-8E9F-3F2CC4BCA004}" sibTransId="{3147179F-E866-4EC2-87EC-A58D84D400CE}"/>
    <dgm:cxn modelId="{C18E79AA-9F7E-4326-8831-9D4BF8E66770}" type="presOf" srcId="{D98DE173-2B76-49C6-8485-AD3C11EB80C6}" destId="{E16E9D06-F07B-4BB7-85B4-A9FE325C674E}" srcOrd="0" destOrd="0" presId="urn:microsoft.com/office/officeart/2005/8/layout/hList3"/>
    <dgm:cxn modelId="{CC4F62C8-E187-4F95-B7DE-119D75BE6561}" type="presOf" srcId="{BEF992F0-D15E-4117-83C6-1C32EA943A03}" destId="{47F9422C-C07D-4EB3-BAC0-89589D7F125B}" srcOrd="0" destOrd="0" presId="urn:microsoft.com/office/officeart/2005/8/layout/hList3"/>
    <dgm:cxn modelId="{1ECD1437-79C0-448C-AFDF-4A7F206E9FF2}" srcId="{D98DE173-2B76-49C6-8485-AD3C11EB80C6}" destId="{76B9F23E-E144-46EF-BB83-4F171A5264CE}" srcOrd="2" destOrd="0" parTransId="{750033FC-1296-4AEC-976F-65AC81F94F32}" sibTransId="{3FAE8F27-6C0C-44F4-B2B0-63ACE63BB465}"/>
    <dgm:cxn modelId="{E63B8A5F-BFC1-4D79-9829-9E63D43BF691}" srcId="{E5878E76-97F6-4C83-9B0C-1137FE9B401B}" destId="{D98DE173-2B76-49C6-8485-AD3C11EB80C6}" srcOrd="0" destOrd="0" parTransId="{8BB1F0EA-FFC2-4EB7-913F-A1225187DCCC}" sibTransId="{96464DED-F735-4D39-9431-D63B7FDC2464}"/>
    <dgm:cxn modelId="{8B5B96B3-4AB3-4C42-A8AE-6E1177940802}" type="presParOf" srcId="{D0C2C460-B18A-4821-997D-08891C6682F3}" destId="{E16E9D06-F07B-4BB7-85B4-A9FE325C674E}" srcOrd="0" destOrd="0" presId="urn:microsoft.com/office/officeart/2005/8/layout/hList3"/>
    <dgm:cxn modelId="{2DDC8B82-354C-4528-80B5-56C44016378F}" type="presParOf" srcId="{D0C2C460-B18A-4821-997D-08891C6682F3}" destId="{84B86071-F83B-4559-B6F5-C21C3FFCFBE1}" srcOrd="1" destOrd="0" presId="urn:microsoft.com/office/officeart/2005/8/layout/hList3"/>
    <dgm:cxn modelId="{9B57FA96-11ED-4922-A59B-551767DF8E43}" type="presParOf" srcId="{84B86071-F83B-4559-B6F5-C21C3FFCFBE1}" destId="{60311192-CD10-4856-8ED1-12CD9C4CC209}" srcOrd="0" destOrd="0" presId="urn:microsoft.com/office/officeart/2005/8/layout/hList3"/>
    <dgm:cxn modelId="{E4F89B20-9812-4353-9DC8-57381D9A9EC1}" type="presParOf" srcId="{84B86071-F83B-4559-B6F5-C21C3FFCFBE1}" destId="{47F9422C-C07D-4EB3-BAC0-89589D7F125B}" srcOrd="1" destOrd="0" presId="urn:microsoft.com/office/officeart/2005/8/layout/hList3"/>
    <dgm:cxn modelId="{A3FD7694-8223-411C-BBA3-4D84BD3F83B5}" type="presParOf" srcId="{84B86071-F83B-4559-B6F5-C21C3FFCFBE1}" destId="{B4994E76-5877-4885-87AB-E694DA10117C}" srcOrd="2" destOrd="0" presId="urn:microsoft.com/office/officeart/2005/8/layout/hList3"/>
    <dgm:cxn modelId="{A45007D6-2964-45C9-90A3-E3AAF878573F}" type="presParOf" srcId="{D0C2C460-B18A-4821-997D-08891C6682F3}" destId="{0170AC3E-7C6D-40B8-B7B6-D3712365BBA4}" srcOrd="2" destOrd="0" presId="urn:microsoft.com/office/officeart/2005/8/layout/h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878E76-97F6-4C83-9B0C-1137FE9B401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CL"/>
        </a:p>
      </dgm:t>
    </dgm:pt>
    <dgm:pt modelId="{D98DE173-2B76-49C6-8485-AD3C11EB80C6}">
      <dgm:prSet phldrT="[Texto]"/>
      <dgm:spPr/>
      <dgm:t>
        <a:bodyPr/>
        <a:lstStyle/>
        <a:p>
          <a:r>
            <a:rPr lang="es-MX" dirty="0">
              <a:latin typeface="Calibri" panose="020F0502020204030204" pitchFamily="34" charset="0"/>
              <a:cs typeface="Calibri" panose="020F0502020204030204" pitchFamily="34" charset="0"/>
            </a:rPr>
            <a:t>Precio de los exámenes y procedimientos diagnósticos</a:t>
          </a:r>
          <a:endParaRPr lang="es-CL" dirty="0">
            <a:latin typeface="Calibri" panose="020F0502020204030204" pitchFamily="34" charset="0"/>
            <a:cs typeface="Calibri" panose="020F0502020204030204" pitchFamily="34" charset="0"/>
          </a:endParaRPr>
        </a:p>
      </dgm:t>
    </dgm:pt>
    <dgm:pt modelId="{8BB1F0EA-FFC2-4EB7-913F-A1225187DCCC}" type="par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96464DED-F735-4D39-9431-D63B7FDC2464}" type="sib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5F0CC175-64C6-4122-834F-A93A8A7BF084}">
      <dgm:prSet phldrT="[Texto]"/>
      <dgm:spPr/>
      <dgm:t>
        <a:bodyPr/>
        <a:lstStyle/>
        <a:p>
          <a:r>
            <a:rPr lang="es-MX" dirty="0">
              <a:latin typeface="Calibri" panose="020F0502020204030204" pitchFamily="34" charset="0"/>
              <a:cs typeface="Calibri" panose="020F0502020204030204" pitchFamily="34" charset="0"/>
            </a:rPr>
            <a:t>Regulación</a:t>
          </a:r>
          <a:endParaRPr lang="es-CL" dirty="0">
            <a:latin typeface="Calibri" panose="020F0502020204030204" pitchFamily="34" charset="0"/>
            <a:cs typeface="Calibri" panose="020F0502020204030204" pitchFamily="34" charset="0"/>
          </a:endParaRPr>
        </a:p>
      </dgm:t>
    </dgm:pt>
    <dgm:pt modelId="{29D93151-A595-4B89-BECB-7DFDCE0751C0}" type="par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8B4EEDB5-F6A2-4440-B21A-9362B51F2B9C}" type="sib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BEF992F0-D15E-4117-83C6-1C32EA943A03}">
      <dgm:prSet phldrT="[Texto]"/>
      <dgm:spPr>
        <a:solidFill>
          <a:schemeClr val="accent2"/>
        </a:solidFill>
      </dgm:spPr>
      <dgm:t>
        <a:bodyPr/>
        <a:lstStyle/>
        <a:p>
          <a:r>
            <a:rPr lang="es-MX" dirty="0">
              <a:latin typeface="Calibri" panose="020F0502020204030204" pitchFamily="34" charset="0"/>
              <a:cs typeface="Calibri" panose="020F0502020204030204" pitchFamily="34" charset="0"/>
            </a:rPr>
            <a:t>Publicidad</a:t>
          </a:r>
          <a:endParaRPr lang="es-CL" dirty="0">
            <a:latin typeface="Calibri" panose="020F0502020204030204" pitchFamily="34" charset="0"/>
            <a:cs typeface="Calibri" panose="020F0502020204030204" pitchFamily="34" charset="0"/>
          </a:endParaRPr>
        </a:p>
      </dgm:t>
    </dgm:pt>
    <dgm:pt modelId="{5F87D3E1-3D63-4D48-8E9F-3F2CC4BCA004}" type="par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3147179F-E866-4EC2-87EC-A58D84D400CE}" type="sib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76B9F23E-E144-46EF-BB83-4F171A5264CE}">
      <dgm:prSet phldrT="[Texto]"/>
      <dgm:spPr>
        <a:solidFill>
          <a:schemeClr val="accent2"/>
        </a:solidFill>
      </dgm:spPr>
      <dgm:t>
        <a:bodyPr/>
        <a:lstStyle/>
        <a:p>
          <a:r>
            <a:rPr lang="es-MX" dirty="0">
              <a:latin typeface="Calibri" panose="020F0502020204030204" pitchFamily="34" charset="0"/>
              <a:cs typeface="Calibri" panose="020F0502020204030204" pitchFamily="34" charset="0"/>
            </a:rPr>
            <a:t>Registro</a:t>
          </a:r>
          <a:endParaRPr lang="es-CL" dirty="0">
            <a:latin typeface="Calibri" panose="020F0502020204030204" pitchFamily="34" charset="0"/>
            <a:cs typeface="Calibri" panose="020F0502020204030204" pitchFamily="34" charset="0"/>
          </a:endParaRPr>
        </a:p>
      </dgm:t>
    </dgm:pt>
    <dgm:pt modelId="{750033FC-1296-4AEC-976F-65AC81F94F32}" type="par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3FAE8F27-6C0C-44F4-B2B0-63ACE63BB465}" type="sib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D0C2C460-B18A-4821-997D-08891C6682F3}" type="pres">
      <dgm:prSet presAssocID="{E5878E76-97F6-4C83-9B0C-1137FE9B401B}" presName="composite" presStyleCnt="0">
        <dgm:presLayoutVars>
          <dgm:chMax val="1"/>
          <dgm:dir/>
          <dgm:resizeHandles val="exact"/>
        </dgm:presLayoutVars>
      </dgm:prSet>
      <dgm:spPr/>
      <dgm:t>
        <a:bodyPr/>
        <a:lstStyle/>
        <a:p>
          <a:endParaRPr lang="es-CL"/>
        </a:p>
      </dgm:t>
    </dgm:pt>
    <dgm:pt modelId="{E16E9D06-F07B-4BB7-85B4-A9FE325C674E}" type="pres">
      <dgm:prSet presAssocID="{D98DE173-2B76-49C6-8485-AD3C11EB80C6}" presName="roof" presStyleLbl="dkBgShp" presStyleIdx="0" presStyleCnt="2"/>
      <dgm:spPr/>
      <dgm:t>
        <a:bodyPr/>
        <a:lstStyle/>
        <a:p>
          <a:endParaRPr lang="es-CL"/>
        </a:p>
      </dgm:t>
    </dgm:pt>
    <dgm:pt modelId="{84B86071-F83B-4559-B6F5-C21C3FFCFBE1}" type="pres">
      <dgm:prSet presAssocID="{D98DE173-2B76-49C6-8485-AD3C11EB80C6}" presName="pillars" presStyleCnt="0"/>
      <dgm:spPr/>
    </dgm:pt>
    <dgm:pt modelId="{60311192-CD10-4856-8ED1-12CD9C4CC209}" type="pres">
      <dgm:prSet presAssocID="{D98DE173-2B76-49C6-8485-AD3C11EB80C6}" presName="pillar1" presStyleLbl="node1" presStyleIdx="0" presStyleCnt="3">
        <dgm:presLayoutVars>
          <dgm:bulletEnabled val="1"/>
        </dgm:presLayoutVars>
      </dgm:prSet>
      <dgm:spPr/>
      <dgm:t>
        <a:bodyPr/>
        <a:lstStyle/>
        <a:p>
          <a:endParaRPr lang="es-CL"/>
        </a:p>
      </dgm:t>
    </dgm:pt>
    <dgm:pt modelId="{47F9422C-C07D-4EB3-BAC0-89589D7F125B}" type="pres">
      <dgm:prSet presAssocID="{BEF992F0-D15E-4117-83C6-1C32EA943A03}" presName="pillarX" presStyleLbl="node1" presStyleIdx="1" presStyleCnt="3">
        <dgm:presLayoutVars>
          <dgm:bulletEnabled val="1"/>
        </dgm:presLayoutVars>
      </dgm:prSet>
      <dgm:spPr/>
      <dgm:t>
        <a:bodyPr/>
        <a:lstStyle/>
        <a:p>
          <a:endParaRPr lang="es-CL"/>
        </a:p>
      </dgm:t>
    </dgm:pt>
    <dgm:pt modelId="{B4994E76-5877-4885-87AB-E694DA10117C}" type="pres">
      <dgm:prSet presAssocID="{76B9F23E-E144-46EF-BB83-4F171A5264CE}" presName="pillarX" presStyleLbl="node1" presStyleIdx="2" presStyleCnt="3">
        <dgm:presLayoutVars>
          <dgm:bulletEnabled val="1"/>
        </dgm:presLayoutVars>
      </dgm:prSet>
      <dgm:spPr/>
      <dgm:t>
        <a:bodyPr/>
        <a:lstStyle/>
        <a:p>
          <a:endParaRPr lang="es-CL"/>
        </a:p>
      </dgm:t>
    </dgm:pt>
    <dgm:pt modelId="{0170AC3E-7C6D-40B8-B7B6-D3712365BBA4}" type="pres">
      <dgm:prSet presAssocID="{D98DE173-2B76-49C6-8485-AD3C11EB80C6}" presName="base" presStyleLbl="dkBgShp" presStyleIdx="1" presStyleCnt="2"/>
      <dgm:spPr/>
    </dgm:pt>
  </dgm:ptLst>
  <dgm:cxnLst>
    <dgm:cxn modelId="{84015EAF-C8BA-435C-82A7-CC3DF15CCD03}" type="presOf" srcId="{5F0CC175-64C6-4122-834F-A93A8A7BF084}" destId="{60311192-CD10-4856-8ED1-12CD9C4CC209}" srcOrd="0" destOrd="0" presId="urn:microsoft.com/office/officeart/2005/8/layout/hList3"/>
    <dgm:cxn modelId="{0B225B6A-64E2-4D96-88B3-F34316C0B20E}" type="presOf" srcId="{E5878E76-97F6-4C83-9B0C-1137FE9B401B}" destId="{D0C2C460-B18A-4821-997D-08891C6682F3}" srcOrd="0" destOrd="0" presId="urn:microsoft.com/office/officeart/2005/8/layout/hList3"/>
    <dgm:cxn modelId="{E63B8A5F-BFC1-4D79-9829-9E63D43BF691}" srcId="{E5878E76-97F6-4C83-9B0C-1137FE9B401B}" destId="{D98DE173-2B76-49C6-8485-AD3C11EB80C6}" srcOrd="0" destOrd="0" parTransId="{8BB1F0EA-FFC2-4EB7-913F-A1225187DCCC}" sibTransId="{96464DED-F735-4D39-9431-D63B7FDC2464}"/>
    <dgm:cxn modelId="{459250C8-4A91-43B3-A293-2813EC0F5ACF}" type="presOf" srcId="{76B9F23E-E144-46EF-BB83-4F171A5264CE}" destId="{B4994E76-5877-4885-87AB-E694DA10117C}" srcOrd="0" destOrd="0" presId="urn:microsoft.com/office/officeart/2005/8/layout/hList3"/>
    <dgm:cxn modelId="{D4CC2B8C-EBB8-4E04-8B7E-8F6600989E4A}" srcId="{D98DE173-2B76-49C6-8485-AD3C11EB80C6}" destId="{5F0CC175-64C6-4122-834F-A93A8A7BF084}" srcOrd="0" destOrd="0" parTransId="{29D93151-A595-4B89-BECB-7DFDCE0751C0}" sibTransId="{8B4EEDB5-F6A2-4440-B21A-9362B51F2B9C}"/>
    <dgm:cxn modelId="{75055457-7791-4926-9C00-2AAE888D9C4B}" srcId="{D98DE173-2B76-49C6-8485-AD3C11EB80C6}" destId="{BEF992F0-D15E-4117-83C6-1C32EA943A03}" srcOrd="1" destOrd="0" parTransId="{5F87D3E1-3D63-4D48-8E9F-3F2CC4BCA004}" sibTransId="{3147179F-E866-4EC2-87EC-A58D84D400CE}"/>
    <dgm:cxn modelId="{1ECD1437-79C0-448C-AFDF-4A7F206E9FF2}" srcId="{D98DE173-2B76-49C6-8485-AD3C11EB80C6}" destId="{76B9F23E-E144-46EF-BB83-4F171A5264CE}" srcOrd="2" destOrd="0" parTransId="{750033FC-1296-4AEC-976F-65AC81F94F32}" sibTransId="{3FAE8F27-6C0C-44F4-B2B0-63ACE63BB465}"/>
    <dgm:cxn modelId="{779DDE7A-EAC8-4A62-B46E-5981DF5E5098}" type="presOf" srcId="{D98DE173-2B76-49C6-8485-AD3C11EB80C6}" destId="{E16E9D06-F07B-4BB7-85B4-A9FE325C674E}" srcOrd="0" destOrd="0" presId="urn:microsoft.com/office/officeart/2005/8/layout/hList3"/>
    <dgm:cxn modelId="{A62B8889-9533-4DA8-A9B8-E093F61B30BC}" type="presOf" srcId="{BEF992F0-D15E-4117-83C6-1C32EA943A03}" destId="{47F9422C-C07D-4EB3-BAC0-89589D7F125B}" srcOrd="0" destOrd="0" presId="urn:microsoft.com/office/officeart/2005/8/layout/hList3"/>
    <dgm:cxn modelId="{53B9C9BE-C7E6-4C3A-93E3-141AEF9120D4}" type="presParOf" srcId="{D0C2C460-B18A-4821-997D-08891C6682F3}" destId="{E16E9D06-F07B-4BB7-85B4-A9FE325C674E}" srcOrd="0" destOrd="0" presId="urn:microsoft.com/office/officeart/2005/8/layout/hList3"/>
    <dgm:cxn modelId="{072CF0E0-7733-4252-B414-6E0A2971F741}" type="presParOf" srcId="{D0C2C460-B18A-4821-997D-08891C6682F3}" destId="{84B86071-F83B-4559-B6F5-C21C3FFCFBE1}" srcOrd="1" destOrd="0" presId="urn:microsoft.com/office/officeart/2005/8/layout/hList3"/>
    <dgm:cxn modelId="{78EDD464-59EB-47F6-859B-E8B521BEE945}" type="presParOf" srcId="{84B86071-F83B-4559-B6F5-C21C3FFCFBE1}" destId="{60311192-CD10-4856-8ED1-12CD9C4CC209}" srcOrd="0" destOrd="0" presId="urn:microsoft.com/office/officeart/2005/8/layout/hList3"/>
    <dgm:cxn modelId="{BA15DF88-B339-49AD-819B-D6AA7D2BE1FF}" type="presParOf" srcId="{84B86071-F83B-4559-B6F5-C21C3FFCFBE1}" destId="{47F9422C-C07D-4EB3-BAC0-89589D7F125B}" srcOrd="1" destOrd="0" presId="urn:microsoft.com/office/officeart/2005/8/layout/hList3"/>
    <dgm:cxn modelId="{A2F5F1BF-BB85-4046-AFF4-A69D73E479BA}" type="presParOf" srcId="{84B86071-F83B-4559-B6F5-C21C3FFCFBE1}" destId="{B4994E76-5877-4885-87AB-E694DA10117C}" srcOrd="2" destOrd="0" presId="urn:microsoft.com/office/officeart/2005/8/layout/hList3"/>
    <dgm:cxn modelId="{CED08420-AFA8-44FF-AC79-6F4625AF4DE0}" type="presParOf" srcId="{D0C2C460-B18A-4821-997D-08891C6682F3}" destId="{0170AC3E-7C6D-40B8-B7B6-D3712365BBA4}" srcOrd="2" destOrd="0" presId="urn:microsoft.com/office/officeart/2005/8/layout/h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B23F56-951A-4256-B90E-5EFF9467E87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CL"/>
        </a:p>
      </dgm:t>
    </dgm:pt>
    <dgm:pt modelId="{9AC2BC7B-3FF5-439A-9760-BC55D415EF31}">
      <dgm:prSet phldrT="[Texto]"/>
      <dgm:spPr/>
      <dgm:t>
        <a:bodyPr/>
        <a:lstStyle/>
        <a:p>
          <a:r>
            <a:rPr lang="es-MX" dirty="0">
              <a:latin typeface="Calibri" panose="020F0502020204030204" pitchFamily="34" charset="0"/>
              <a:cs typeface="Calibri" panose="020F0502020204030204" pitchFamily="34" charset="0"/>
            </a:rPr>
            <a:t>Predominio de Lógicas de Mercado</a:t>
          </a:r>
          <a:endParaRPr lang="es-CL" dirty="0">
            <a:latin typeface="Calibri" panose="020F0502020204030204" pitchFamily="34" charset="0"/>
            <a:cs typeface="Calibri" panose="020F0502020204030204" pitchFamily="34" charset="0"/>
          </a:endParaRPr>
        </a:p>
      </dgm:t>
    </dgm:pt>
    <dgm:pt modelId="{455E2CD6-37EA-474E-A169-E9BB7144BBC1}" type="parTrans" cxnId="{DE8C0493-B89A-461A-BD65-C0A6696DDD23}">
      <dgm:prSet/>
      <dgm:spPr/>
      <dgm:t>
        <a:bodyPr/>
        <a:lstStyle/>
        <a:p>
          <a:endParaRPr lang="es-CL">
            <a:latin typeface="Calibri" panose="020F0502020204030204" pitchFamily="34" charset="0"/>
            <a:cs typeface="Calibri" panose="020F0502020204030204" pitchFamily="34" charset="0"/>
          </a:endParaRPr>
        </a:p>
      </dgm:t>
    </dgm:pt>
    <dgm:pt modelId="{27089D30-4D99-419D-8503-0696B4CAE8ED}" type="sibTrans" cxnId="{DE8C0493-B89A-461A-BD65-C0A6696DDD23}">
      <dgm:prSet/>
      <dgm:spPr/>
      <dgm:t>
        <a:bodyPr/>
        <a:lstStyle/>
        <a:p>
          <a:endParaRPr lang="es-CL">
            <a:latin typeface="Calibri" panose="020F0502020204030204" pitchFamily="34" charset="0"/>
            <a:cs typeface="Calibri" panose="020F0502020204030204" pitchFamily="34" charset="0"/>
          </a:endParaRPr>
        </a:p>
      </dgm:t>
    </dgm:pt>
    <dgm:pt modelId="{71D764AC-0A66-4366-AE36-1FEF1C2B4CC5}">
      <dgm:prSet phldrT="[Texto]"/>
      <dgm:spPr/>
      <dgm:t>
        <a:bodyPr/>
        <a:lstStyle/>
        <a:p>
          <a:r>
            <a:rPr lang="es-MX" dirty="0">
              <a:latin typeface="Calibri" panose="020F0502020204030204" pitchFamily="34" charset="0"/>
              <a:cs typeface="Calibri" panose="020F0502020204030204" pitchFamily="34" charset="0"/>
            </a:rPr>
            <a:t>Asimetría de </a:t>
          </a:r>
          <a:r>
            <a:rPr lang="es-MX" dirty="0" smtClean="0">
              <a:latin typeface="Calibri" panose="020F0502020204030204" pitchFamily="34" charset="0"/>
              <a:cs typeface="Calibri" panose="020F0502020204030204" pitchFamily="34" charset="0"/>
            </a:rPr>
            <a:t>Información-Inequidad</a:t>
          </a:r>
          <a:endParaRPr lang="es-CL" dirty="0">
            <a:latin typeface="Calibri" panose="020F0502020204030204" pitchFamily="34" charset="0"/>
            <a:cs typeface="Calibri" panose="020F0502020204030204" pitchFamily="34" charset="0"/>
          </a:endParaRPr>
        </a:p>
      </dgm:t>
    </dgm:pt>
    <dgm:pt modelId="{AB096F7B-CF6E-460C-BE50-6CA058153B3F}" type="parTrans" cxnId="{4ED2900A-BF2D-46DB-B2FC-DCF4F296BE93}">
      <dgm:prSet/>
      <dgm:spPr/>
      <dgm:t>
        <a:bodyPr/>
        <a:lstStyle/>
        <a:p>
          <a:endParaRPr lang="es-CL">
            <a:latin typeface="Calibri" panose="020F0502020204030204" pitchFamily="34" charset="0"/>
            <a:cs typeface="Calibri" panose="020F0502020204030204" pitchFamily="34" charset="0"/>
          </a:endParaRPr>
        </a:p>
      </dgm:t>
    </dgm:pt>
    <dgm:pt modelId="{0FCF111C-DB23-46C2-857B-606E68209BEB}" type="sibTrans" cxnId="{4ED2900A-BF2D-46DB-B2FC-DCF4F296BE93}">
      <dgm:prSet/>
      <dgm:spPr/>
      <dgm:t>
        <a:bodyPr/>
        <a:lstStyle/>
        <a:p>
          <a:endParaRPr lang="es-CL">
            <a:latin typeface="Calibri" panose="020F0502020204030204" pitchFamily="34" charset="0"/>
            <a:cs typeface="Calibri" panose="020F0502020204030204" pitchFamily="34" charset="0"/>
          </a:endParaRPr>
        </a:p>
      </dgm:t>
    </dgm:pt>
    <dgm:pt modelId="{67BC75B1-FFAA-44F9-95B1-F7249B6A369B}">
      <dgm:prSet phldrT="[Texto]"/>
      <dgm:spPr/>
      <dgm:t>
        <a:bodyPr/>
        <a:lstStyle/>
        <a:p>
          <a:r>
            <a:rPr lang="es-MX" dirty="0">
              <a:latin typeface="Calibri" panose="020F0502020204030204" pitchFamily="34" charset="0"/>
              <a:cs typeface="Calibri" panose="020F0502020204030204" pitchFamily="34" charset="0"/>
            </a:rPr>
            <a:t>Aumento creciente de los costos</a:t>
          </a:r>
          <a:endParaRPr lang="es-CL" dirty="0">
            <a:latin typeface="Calibri" panose="020F0502020204030204" pitchFamily="34" charset="0"/>
            <a:cs typeface="Calibri" panose="020F0502020204030204" pitchFamily="34" charset="0"/>
          </a:endParaRPr>
        </a:p>
      </dgm:t>
    </dgm:pt>
    <dgm:pt modelId="{6508C506-0FCD-426F-A81C-0ED9F5745FF6}" type="parTrans" cxnId="{D7DC1D11-4403-45B7-87F3-DC62EF9DD668}">
      <dgm:prSet/>
      <dgm:spPr/>
      <dgm:t>
        <a:bodyPr/>
        <a:lstStyle/>
        <a:p>
          <a:endParaRPr lang="es-CL">
            <a:latin typeface="Calibri" panose="020F0502020204030204" pitchFamily="34" charset="0"/>
            <a:cs typeface="Calibri" panose="020F0502020204030204" pitchFamily="34" charset="0"/>
          </a:endParaRPr>
        </a:p>
      </dgm:t>
    </dgm:pt>
    <dgm:pt modelId="{7683903B-7998-4090-8FE5-457D59836115}" type="sibTrans" cxnId="{D7DC1D11-4403-45B7-87F3-DC62EF9DD668}">
      <dgm:prSet/>
      <dgm:spPr/>
      <dgm:t>
        <a:bodyPr/>
        <a:lstStyle/>
        <a:p>
          <a:endParaRPr lang="es-CL">
            <a:latin typeface="Calibri" panose="020F0502020204030204" pitchFamily="34" charset="0"/>
            <a:cs typeface="Calibri" panose="020F0502020204030204" pitchFamily="34" charset="0"/>
          </a:endParaRPr>
        </a:p>
      </dgm:t>
    </dgm:pt>
    <dgm:pt modelId="{0F166827-853E-4110-967D-9AF5ED18065C}" type="pres">
      <dgm:prSet presAssocID="{BEB23F56-951A-4256-B90E-5EFF9467E877}" presName="Name0" presStyleCnt="0">
        <dgm:presLayoutVars>
          <dgm:chMax val="7"/>
          <dgm:chPref val="7"/>
          <dgm:dir val="rev"/>
        </dgm:presLayoutVars>
      </dgm:prSet>
      <dgm:spPr/>
      <dgm:t>
        <a:bodyPr/>
        <a:lstStyle/>
        <a:p>
          <a:endParaRPr lang="es-CL"/>
        </a:p>
      </dgm:t>
    </dgm:pt>
    <dgm:pt modelId="{334DE729-217F-4C6F-85D5-A5C24716A902}" type="pres">
      <dgm:prSet presAssocID="{BEB23F56-951A-4256-B90E-5EFF9467E877}" presName="Name1" presStyleCnt="0"/>
      <dgm:spPr/>
    </dgm:pt>
    <dgm:pt modelId="{8732E4E6-3B24-4707-BEED-898C03F05C37}" type="pres">
      <dgm:prSet presAssocID="{BEB23F56-951A-4256-B90E-5EFF9467E877}" presName="cycle" presStyleCnt="0"/>
      <dgm:spPr/>
    </dgm:pt>
    <dgm:pt modelId="{F37B7DA8-F222-418C-A3A3-109F9AC2B6B7}" type="pres">
      <dgm:prSet presAssocID="{BEB23F56-951A-4256-B90E-5EFF9467E877}" presName="srcNode" presStyleLbl="node1" presStyleIdx="0" presStyleCnt="3"/>
      <dgm:spPr/>
    </dgm:pt>
    <dgm:pt modelId="{5DF834DD-EECE-474F-8785-5318CFB989B8}" type="pres">
      <dgm:prSet presAssocID="{BEB23F56-951A-4256-B90E-5EFF9467E877}" presName="conn" presStyleLbl="parChTrans1D2" presStyleIdx="0" presStyleCnt="1"/>
      <dgm:spPr/>
      <dgm:t>
        <a:bodyPr/>
        <a:lstStyle/>
        <a:p>
          <a:endParaRPr lang="es-CL"/>
        </a:p>
      </dgm:t>
    </dgm:pt>
    <dgm:pt modelId="{CD7FD533-0114-42AC-8294-23B10FF1F1A8}" type="pres">
      <dgm:prSet presAssocID="{BEB23F56-951A-4256-B90E-5EFF9467E877}" presName="extraNode" presStyleLbl="node1" presStyleIdx="0" presStyleCnt="3"/>
      <dgm:spPr/>
    </dgm:pt>
    <dgm:pt modelId="{35154887-341F-409A-AD41-C2E2DE521A92}" type="pres">
      <dgm:prSet presAssocID="{BEB23F56-951A-4256-B90E-5EFF9467E877}" presName="dstNode" presStyleLbl="node1" presStyleIdx="0" presStyleCnt="3"/>
      <dgm:spPr/>
    </dgm:pt>
    <dgm:pt modelId="{88125708-DD5E-4409-B179-1224F6681330}" type="pres">
      <dgm:prSet presAssocID="{9AC2BC7B-3FF5-439A-9760-BC55D415EF31}" presName="text_1" presStyleLbl="node1" presStyleIdx="0" presStyleCnt="3">
        <dgm:presLayoutVars>
          <dgm:bulletEnabled val="1"/>
        </dgm:presLayoutVars>
      </dgm:prSet>
      <dgm:spPr/>
      <dgm:t>
        <a:bodyPr/>
        <a:lstStyle/>
        <a:p>
          <a:endParaRPr lang="es-CL"/>
        </a:p>
      </dgm:t>
    </dgm:pt>
    <dgm:pt modelId="{263AFB70-5339-4ED1-A6EA-D91EF944194F}" type="pres">
      <dgm:prSet presAssocID="{9AC2BC7B-3FF5-439A-9760-BC55D415EF31}" presName="accent_1" presStyleCnt="0"/>
      <dgm:spPr/>
    </dgm:pt>
    <dgm:pt modelId="{B7038FC3-2B0D-4060-BA68-C7B790891880}" type="pres">
      <dgm:prSet presAssocID="{9AC2BC7B-3FF5-439A-9760-BC55D415EF31}" presName="accentRepeatNode" presStyleLbl="solidFgAcc1" presStyleIdx="0" presStyleCnt="3"/>
      <dgm:spPr/>
    </dgm:pt>
    <dgm:pt modelId="{8BE3D89C-7121-4117-B31C-434ED6573F89}" type="pres">
      <dgm:prSet presAssocID="{71D764AC-0A66-4366-AE36-1FEF1C2B4CC5}" presName="text_2" presStyleLbl="node1" presStyleIdx="1" presStyleCnt="3">
        <dgm:presLayoutVars>
          <dgm:bulletEnabled val="1"/>
        </dgm:presLayoutVars>
      </dgm:prSet>
      <dgm:spPr/>
      <dgm:t>
        <a:bodyPr/>
        <a:lstStyle/>
        <a:p>
          <a:endParaRPr lang="es-CL"/>
        </a:p>
      </dgm:t>
    </dgm:pt>
    <dgm:pt modelId="{216278B9-D019-4ABC-AD8D-6D8522489248}" type="pres">
      <dgm:prSet presAssocID="{71D764AC-0A66-4366-AE36-1FEF1C2B4CC5}" presName="accent_2" presStyleCnt="0"/>
      <dgm:spPr/>
    </dgm:pt>
    <dgm:pt modelId="{F05E3E4B-6D39-42E8-B52A-59F703CF3B12}" type="pres">
      <dgm:prSet presAssocID="{71D764AC-0A66-4366-AE36-1FEF1C2B4CC5}" presName="accentRepeatNode" presStyleLbl="solidFgAcc1" presStyleIdx="1" presStyleCnt="3"/>
      <dgm:spPr/>
    </dgm:pt>
    <dgm:pt modelId="{7E55C440-1F0D-4A5C-A9E9-407D07F26670}" type="pres">
      <dgm:prSet presAssocID="{67BC75B1-FFAA-44F9-95B1-F7249B6A369B}" presName="text_3" presStyleLbl="node1" presStyleIdx="2" presStyleCnt="3">
        <dgm:presLayoutVars>
          <dgm:bulletEnabled val="1"/>
        </dgm:presLayoutVars>
      </dgm:prSet>
      <dgm:spPr/>
      <dgm:t>
        <a:bodyPr/>
        <a:lstStyle/>
        <a:p>
          <a:endParaRPr lang="es-CL"/>
        </a:p>
      </dgm:t>
    </dgm:pt>
    <dgm:pt modelId="{7EFCA22C-E783-4756-8AFA-3C96A75B0294}" type="pres">
      <dgm:prSet presAssocID="{67BC75B1-FFAA-44F9-95B1-F7249B6A369B}" presName="accent_3" presStyleCnt="0"/>
      <dgm:spPr/>
    </dgm:pt>
    <dgm:pt modelId="{2AC80CA3-672C-4172-B6F6-DFDF4D8A0CCF}" type="pres">
      <dgm:prSet presAssocID="{67BC75B1-FFAA-44F9-95B1-F7249B6A369B}" presName="accentRepeatNode" presStyleLbl="solidFgAcc1" presStyleIdx="2" presStyleCnt="3"/>
      <dgm:spPr/>
    </dgm:pt>
  </dgm:ptLst>
  <dgm:cxnLst>
    <dgm:cxn modelId="{EEDA8791-893A-4C19-B3D9-1317F5B76F43}" type="presOf" srcId="{9AC2BC7B-3FF5-439A-9760-BC55D415EF31}" destId="{88125708-DD5E-4409-B179-1224F6681330}" srcOrd="0" destOrd="0" presId="urn:microsoft.com/office/officeart/2008/layout/VerticalCurvedList"/>
    <dgm:cxn modelId="{745F08E2-02B9-42E0-A5D7-3942FEC0E849}" type="presOf" srcId="{BEB23F56-951A-4256-B90E-5EFF9467E877}" destId="{0F166827-853E-4110-967D-9AF5ED18065C}" srcOrd="0" destOrd="0" presId="urn:microsoft.com/office/officeart/2008/layout/VerticalCurvedList"/>
    <dgm:cxn modelId="{8462B608-4120-4164-BA44-A208AD806422}" type="presOf" srcId="{71D764AC-0A66-4366-AE36-1FEF1C2B4CC5}" destId="{8BE3D89C-7121-4117-B31C-434ED6573F89}" srcOrd="0" destOrd="0" presId="urn:microsoft.com/office/officeart/2008/layout/VerticalCurvedList"/>
    <dgm:cxn modelId="{D7DC1D11-4403-45B7-87F3-DC62EF9DD668}" srcId="{BEB23F56-951A-4256-B90E-5EFF9467E877}" destId="{67BC75B1-FFAA-44F9-95B1-F7249B6A369B}" srcOrd="2" destOrd="0" parTransId="{6508C506-0FCD-426F-A81C-0ED9F5745FF6}" sibTransId="{7683903B-7998-4090-8FE5-457D59836115}"/>
    <dgm:cxn modelId="{5F4741F1-7FBC-4C7B-B296-61572277122A}" type="presOf" srcId="{67BC75B1-FFAA-44F9-95B1-F7249B6A369B}" destId="{7E55C440-1F0D-4A5C-A9E9-407D07F26670}" srcOrd="0" destOrd="0" presId="urn:microsoft.com/office/officeart/2008/layout/VerticalCurvedList"/>
    <dgm:cxn modelId="{4ED2900A-BF2D-46DB-B2FC-DCF4F296BE93}" srcId="{BEB23F56-951A-4256-B90E-5EFF9467E877}" destId="{71D764AC-0A66-4366-AE36-1FEF1C2B4CC5}" srcOrd="1" destOrd="0" parTransId="{AB096F7B-CF6E-460C-BE50-6CA058153B3F}" sibTransId="{0FCF111C-DB23-46C2-857B-606E68209BEB}"/>
    <dgm:cxn modelId="{F239ED93-097F-43E0-B42C-AE10ABE92BE0}" type="presOf" srcId="{27089D30-4D99-419D-8503-0696B4CAE8ED}" destId="{5DF834DD-EECE-474F-8785-5318CFB989B8}" srcOrd="0" destOrd="0" presId="urn:microsoft.com/office/officeart/2008/layout/VerticalCurvedList"/>
    <dgm:cxn modelId="{DE8C0493-B89A-461A-BD65-C0A6696DDD23}" srcId="{BEB23F56-951A-4256-B90E-5EFF9467E877}" destId="{9AC2BC7B-3FF5-439A-9760-BC55D415EF31}" srcOrd="0" destOrd="0" parTransId="{455E2CD6-37EA-474E-A169-E9BB7144BBC1}" sibTransId="{27089D30-4D99-419D-8503-0696B4CAE8ED}"/>
    <dgm:cxn modelId="{A1DF8A42-CDEC-4D61-A312-B3EB708995CE}" type="presParOf" srcId="{0F166827-853E-4110-967D-9AF5ED18065C}" destId="{334DE729-217F-4C6F-85D5-A5C24716A902}" srcOrd="0" destOrd="0" presId="urn:microsoft.com/office/officeart/2008/layout/VerticalCurvedList"/>
    <dgm:cxn modelId="{C683195A-6156-46D0-8205-5DFD30394822}" type="presParOf" srcId="{334DE729-217F-4C6F-85D5-A5C24716A902}" destId="{8732E4E6-3B24-4707-BEED-898C03F05C37}" srcOrd="0" destOrd="0" presId="urn:microsoft.com/office/officeart/2008/layout/VerticalCurvedList"/>
    <dgm:cxn modelId="{18F31D2A-6642-4EFC-A635-0520F8460519}" type="presParOf" srcId="{8732E4E6-3B24-4707-BEED-898C03F05C37}" destId="{F37B7DA8-F222-418C-A3A3-109F9AC2B6B7}" srcOrd="0" destOrd="0" presId="urn:microsoft.com/office/officeart/2008/layout/VerticalCurvedList"/>
    <dgm:cxn modelId="{276F62D4-0F1E-4A26-9DBF-19FE09072BA8}" type="presParOf" srcId="{8732E4E6-3B24-4707-BEED-898C03F05C37}" destId="{5DF834DD-EECE-474F-8785-5318CFB989B8}" srcOrd="1" destOrd="0" presId="urn:microsoft.com/office/officeart/2008/layout/VerticalCurvedList"/>
    <dgm:cxn modelId="{A7687855-B503-44B2-94EC-E1637BC1D7DC}" type="presParOf" srcId="{8732E4E6-3B24-4707-BEED-898C03F05C37}" destId="{CD7FD533-0114-42AC-8294-23B10FF1F1A8}" srcOrd="2" destOrd="0" presId="urn:microsoft.com/office/officeart/2008/layout/VerticalCurvedList"/>
    <dgm:cxn modelId="{89C0FB00-D52E-4924-9640-73E8CD65C3D2}" type="presParOf" srcId="{8732E4E6-3B24-4707-BEED-898C03F05C37}" destId="{35154887-341F-409A-AD41-C2E2DE521A92}" srcOrd="3" destOrd="0" presId="urn:microsoft.com/office/officeart/2008/layout/VerticalCurvedList"/>
    <dgm:cxn modelId="{382702EA-EF1C-4B77-BFDA-94BD1306CF94}" type="presParOf" srcId="{334DE729-217F-4C6F-85D5-A5C24716A902}" destId="{88125708-DD5E-4409-B179-1224F6681330}" srcOrd="1" destOrd="0" presId="urn:microsoft.com/office/officeart/2008/layout/VerticalCurvedList"/>
    <dgm:cxn modelId="{FF483AF8-7AFB-463C-9090-69184E1A6764}" type="presParOf" srcId="{334DE729-217F-4C6F-85D5-A5C24716A902}" destId="{263AFB70-5339-4ED1-A6EA-D91EF944194F}" srcOrd="2" destOrd="0" presId="urn:microsoft.com/office/officeart/2008/layout/VerticalCurvedList"/>
    <dgm:cxn modelId="{2634866A-05F1-4361-B60E-7AA058FF41C0}" type="presParOf" srcId="{263AFB70-5339-4ED1-A6EA-D91EF944194F}" destId="{B7038FC3-2B0D-4060-BA68-C7B790891880}" srcOrd="0" destOrd="0" presId="urn:microsoft.com/office/officeart/2008/layout/VerticalCurvedList"/>
    <dgm:cxn modelId="{570C22A1-4B9A-4019-9626-5313379F2405}" type="presParOf" srcId="{334DE729-217F-4C6F-85D5-A5C24716A902}" destId="{8BE3D89C-7121-4117-B31C-434ED6573F89}" srcOrd="3" destOrd="0" presId="urn:microsoft.com/office/officeart/2008/layout/VerticalCurvedList"/>
    <dgm:cxn modelId="{E9AA0C84-BA07-40E7-ABD3-31B408809824}" type="presParOf" srcId="{334DE729-217F-4C6F-85D5-A5C24716A902}" destId="{216278B9-D019-4ABC-AD8D-6D8522489248}" srcOrd="4" destOrd="0" presId="urn:microsoft.com/office/officeart/2008/layout/VerticalCurvedList"/>
    <dgm:cxn modelId="{A20CA8A9-D6F3-4E01-9EC5-EC0017AD8494}" type="presParOf" srcId="{216278B9-D019-4ABC-AD8D-6D8522489248}" destId="{F05E3E4B-6D39-42E8-B52A-59F703CF3B12}" srcOrd="0" destOrd="0" presId="urn:microsoft.com/office/officeart/2008/layout/VerticalCurvedList"/>
    <dgm:cxn modelId="{245B44BC-77FF-4151-B4A4-506EA4871D99}" type="presParOf" srcId="{334DE729-217F-4C6F-85D5-A5C24716A902}" destId="{7E55C440-1F0D-4A5C-A9E9-407D07F26670}" srcOrd="5" destOrd="0" presId="urn:microsoft.com/office/officeart/2008/layout/VerticalCurvedList"/>
    <dgm:cxn modelId="{20650A2B-8DCC-46C3-B624-50C4EEF187F5}" type="presParOf" srcId="{334DE729-217F-4C6F-85D5-A5C24716A902}" destId="{7EFCA22C-E783-4756-8AFA-3C96A75B0294}" srcOrd="6" destOrd="0" presId="urn:microsoft.com/office/officeart/2008/layout/VerticalCurvedList"/>
    <dgm:cxn modelId="{D339EE7D-A325-466A-914A-D6EC81D5D61B}" type="presParOf" srcId="{7EFCA22C-E783-4756-8AFA-3C96A75B0294}" destId="{2AC80CA3-672C-4172-B6F6-DFDF4D8A0CCF}"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243C95-5961-4F42-BDF3-F73FB47AF76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CL"/>
        </a:p>
      </dgm:t>
    </dgm:pt>
    <dgm:pt modelId="{DAEA3EB6-A717-4B1C-8E12-7BBF9194E6AB}">
      <dgm:prSet phldrT="[Texto]"/>
      <dgm:spPr/>
      <dgm:t>
        <a:bodyPr/>
        <a:lstStyle/>
        <a:p>
          <a:r>
            <a:rPr lang="es-MX" dirty="0">
              <a:latin typeface="Calibri" panose="020F0502020204030204" pitchFamily="34" charset="0"/>
              <a:cs typeface="Calibri" panose="020F0502020204030204" pitchFamily="34" charset="0"/>
            </a:rPr>
            <a:t>Disminuir inequidades en el Acceso</a:t>
          </a:r>
          <a:endParaRPr lang="es-CL" dirty="0">
            <a:latin typeface="Calibri" panose="020F0502020204030204" pitchFamily="34" charset="0"/>
            <a:cs typeface="Calibri" panose="020F0502020204030204" pitchFamily="34" charset="0"/>
          </a:endParaRPr>
        </a:p>
      </dgm:t>
    </dgm:pt>
    <dgm:pt modelId="{785FC59A-FF01-4B5F-A1F7-92843E6763A7}" type="parTrans" cxnId="{44F66CAD-0C04-4268-96FF-40C596CDA4A4}">
      <dgm:prSet/>
      <dgm:spPr/>
      <dgm:t>
        <a:bodyPr/>
        <a:lstStyle/>
        <a:p>
          <a:endParaRPr lang="es-CL">
            <a:latin typeface="Calibri" panose="020F0502020204030204" pitchFamily="34" charset="0"/>
            <a:cs typeface="Calibri" panose="020F0502020204030204" pitchFamily="34" charset="0"/>
          </a:endParaRPr>
        </a:p>
      </dgm:t>
    </dgm:pt>
    <dgm:pt modelId="{2B0A748A-6717-4D25-9CC9-27B5471FA5AB}" type="sibTrans" cxnId="{44F66CAD-0C04-4268-96FF-40C596CDA4A4}">
      <dgm:prSet/>
      <dgm:spPr/>
      <dgm:t>
        <a:bodyPr/>
        <a:lstStyle/>
        <a:p>
          <a:endParaRPr lang="es-CL">
            <a:latin typeface="Calibri" panose="020F0502020204030204" pitchFamily="34" charset="0"/>
            <a:cs typeface="Calibri" panose="020F0502020204030204" pitchFamily="34" charset="0"/>
          </a:endParaRPr>
        </a:p>
      </dgm:t>
    </dgm:pt>
    <dgm:pt modelId="{939061F8-98EB-46BA-BFE9-1658FF6DA316}">
      <dgm:prSet phldrT="[Texto]"/>
      <dgm:spPr/>
      <dgm:t>
        <a:bodyPr/>
        <a:lstStyle/>
        <a:p>
          <a:r>
            <a:rPr lang="es-MX" dirty="0">
              <a:latin typeface="Calibri" panose="020F0502020204030204" pitchFamily="34" charset="0"/>
              <a:cs typeface="Calibri" panose="020F0502020204030204" pitchFamily="34" charset="0"/>
            </a:rPr>
            <a:t>Dimensión Económica</a:t>
          </a:r>
          <a:endParaRPr lang="es-CL" dirty="0">
            <a:latin typeface="Calibri" panose="020F0502020204030204" pitchFamily="34" charset="0"/>
            <a:cs typeface="Calibri" panose="020F0502020204030204" pitchFamily="34" charset="0"/>
          </a:endParaRPr>
        </a:p>
      </dgm:t>
    </dgm:pt>
    <dgm:pt modelId="{1FD91381-4F77-41B9-886F-8622D00D3AEB}" type="parTrans" cxnId="{ACC2BA08-0F99-498B-BFF8-A0F3E607B90F}">
      <dgm:prSet/>
      <dgm:spPr/>
      <dgm:t>
        <a:bodyPr/>
        <a:lstStyle/>
        <a:p>
          <a:endParaRPr lang="es-CL">
            <a:latin typeface="Calibri" panose="020F0502020204030204" pitchFamily="34" charset="0"/>
            <a:cs typeface="Calibri" panose="020F0502020204030204" pitchFamily="34" charset="0"/>
          </a:endParaRPr>
        </a:p>
      </dgm:t>
    </dgm:pt>
    <dgm:pt modelId="{70001A9F-484D-40B3-85DF-5A5BE16DE1D1}" type="sibTrans" cxnId="{ACC2BA08-0F99-498B-BFF8-A0F3E607B90F}">
      <dgm:prSet/>
      <dgm:spPr/>
      <dgm:t>
        <a:bodyPr/>
        <a:lstStyle/>
        <a:p>
          <a:endParaRPr lang="es-CL">
            <a:latin typeface="Calibri" panose="020F0502020204030204" pitchFamily="34" charset="0"/>
            <a:cs typeface="Calibri" panose="020F0502020204030204" pitchFamily="34" charset="0"/>
          </a:endParaRPr>
        </a:p>
      </dgm:t>
    </dgm:pt>
    <dgm:pt modelId="{FAA9625A-B9F7-412A-AFC7-D1A9E8253953}">
      <dgm:prSet phldrT="[Texto]"/>
      <dgm:spPr/>
      <dgm:t>
        <a:bodyPr/>
        <a:lstStyle/>
        <a:p>
          <a:r>
            <a:rPr lang="es-MX" dirty="0">
              <a:latin typeface="Calibri" panose="020F0502020204030204" pitchFamily="34" charset="0"/>
              <a:cs typeface="Calibri" panose="020F0502020204030204" pitchFamily="34" charset="0"/>
            </a:rPr>
            <a:t>Dimensión Territorial</a:t>
          </a:r>
          <a:endParaRPr lang="es-CL" dirty="0">
            <a:latin typeface="Calibri" panose="020F0502020204030204" pitchFamily="34" charset="0"/>
            <a:cs typeface="Calibri" panose="020F0502020204030204" pitchFamily="34" charset="0"/>
          </a:endParaRPr>
        </a:p>
      </dgm:t>
    </dgm:pt>
    <dgm:pt modelId="{D8F83ADD-C33A-4FA2-9EC8-E9F6151DB44C}" type="parTrans" cxnId="{3D6F0AAC-64EC-4D07-9BE4-758A40A248C2}">
      <dgm:prSet/>
      <dgm:spPr/>
      <dgm:t>
        <a:bodyPr/>
        <a:lstStyle/>
        <a:p>
          <a:endParaRPr lang="es-CL">
            <a:latin typeface="Calibri" panose="020F0502020204030204" pitchFamily="34" charset="0"/>
            <a:cs typeface="Calibri" panose="020F0502020204030204" pitchFamily="34" charset="0"/>
          </a:endParaRPr>
        </a:p>
      </dgm:t>
    </dgm:pt>
    <dgm:pt modelId="{360E2C0E-9DA2-4768-B38F-81837F981532}" type="sibTrans" cxnId="{3D6F0AAC-64EC-4D07-9BE4-758A40A248C2}">
      <dgm:prSet/>
      <dgm:spPr/>
      <dgm:t>
        <a:bodyPr/>
        <a:lstStyle/>
        <a:p>
          <a:endParaRPr lang="es-CL">
            <a:latin typeface="Calibri" panose="020F0502020204030204" pitchFamily="34" charset="0"/>
            <a:cs typeface="Calibri" panose="020F0502020204030204" pitchFamily="34" charset="0"/>
          </a:endParaRPr>
        </a:p>
      </dgm:t>
    </dgm:pt>
    <dgm:pt modelId="{0E67C3B9-014B-4217-A6D6-0E05343A266A}">
      <dgm:prSet phldrT="[Texto]"/>
      <dgm:spPr/>
      <dgm:t>
        <a:bodyPr/>
        <a:lstStyle/>
        <a:p>
          <a:r>
            <a:rPr lang="es-MX" dirty="0">
              <a:latin typeface="Calibri" panose="020F0502020204030204" pitchFamily="34" charset="0"/>
              <a:cs typeface="Calibri" panose="020F0502020204030204" pitchFamily="34" charset="0"/>
            </a:rPr>
            <a:t>Uso Racional </a:t>
          </a:r>
          <a:r>
            <a:rPr lang="es-MX" dirty="0" smtClean="0">
              <a:latin typeface="Calibri" panose="020F0502020204030204" pitchFamily="34" charset="0"/>
              <a:cs typeface="Calibri" panose="020F0502020204030204" pitchFamily="34" charset="0"/>
            </a:rPr>
            <a:t>y seguro de </a:t>
          </a:r>
          <a:r>
            <a:rPr lang="es-MX" dirty="0">
              <a:latin typeface="Calibri" panose="020F0502020204030204" pitchFamily="34" charset="0"/>
              <a:cs typeface="Calibri" panose="020F0502020204030204" pitchFamily="34" charset="0"/>
            </a:rPr>
            <a:t>Exámenes y Procedimientos Diagnósticos</a:t>
          </a:r>
          <a:endParaRPr lang="es-CL" dirty="0">
            <a:latin typeface="Calibri" panose="020F0502020204030204" pitchFamily="34" charset="0"/>
            <a:cs typeface="Calibri" panose="020F0502020204030204" pitchFamily="34" charset="0"/>
          </a:endParaRPr>
        </a:p>
      </dgm:t>
    </dgm:pt>
    <dgm:pt modelId="{FDC992E8-99D0-4201-B8C6-19DE294D282A}" type="parTrans" cxnId="{9D5701B6-E9C5-4F4D-B32C-2DEFC1F85E4E}">
      <dgm:prSet/>
      <dgm:spPr/>
      <dgm:t>
        <a:bodyPr/>
        <a:lstStyle/>
        <a:p>
          <a:endParaRPr lang="es-CL">
            <a:latin typeface="Calibri" panose="020F0502020204030204" pitchFamily="34" charset="0"/>
            <a:cs typeface="Calibri" panose="020F0502020204030204" pitchFamily="34" charset="0"/>
          </a:endParaRPr>
        </a:p>
      </dgm:t>
    </dgm:pt>
    <dgm:pt modelId="{7D3B6D18-3022-4D56-9E28-59194961D871}" type="sibTrans" cxnId="{9D5701B6-E9C5-4F4D-B32C-2DEFC1F85E4E}">
      <dgm:prSet/>
      <dgm:spPr/>
      <dgm:t>
        <a:bodyPr/>
        <a:lstStyle/>
        <a:p>
          <a:endParaRPr lang="es-CL">
            <a:latin typeface="Calibri" panose="020F0502020204030204" pitchFamily="34" charset="0"/>
            <a:cs typeface="Calibri" panose="020F0502020204030204" pitchFamily="34" charset="0"/>
          </a:endParaRPr>
        </a:p>
      </dgm:t>
    </dgm:pt>
    <dgm:pt modelId="{A785E8D9-C2DF-4CC2-B8CF-F6AEFFBF95BA}">
      <dgm:prSet phldrT="[Texto]"/>
      <dgm:spPr/>
      <dgm:t>
        <a:bodyPr/>
        <a:lstStyle/>
        <a:p>
          <a:r>
            <a:rPr lang="es-MX" dirty="0">
              <a:latin typeface="Calibri" panose="020F0502020204030204" pitchFamily="34" charset="0"/>
              <a:cs typeface="Calibri" panose="020F0502020204030204" pitchFamily="34" charset="0"/>
            </a:rPr>
            <a:t>Planes Diagnósticos</a:t>
          </a:r>
          <a:endParaRPr lang="es-CL" dirty="0">
            <a:latin typeface="Calibri" panose="020F0502020204030204" pitchFamily="34" charset="0"/>
            <a:cs typeface="Calibri" panose="020F0502020204030204" pitchFamily="34" charset="0"/>
          </a:endParaRPr>
        </a:p>
      </dgm:t>
    </dgm:pt>
    <dgm:pt modelId="{560F1213-77FF-4688-8AB9-B8820924A01A}" type="parTrans" cxnId="{FF4AD84C-CA43-4039-8E08-F1CA0D7A19E1}">
      <dgm:prSet/>
      <dgm:spPr/>
      <dgm:t>
        <a:bodyPr/>
        <a:lstStyle/>
        <a:p>
          <a:endParaRPr lang="es-CL">
            <a:latin typeface="Calibri" panose="020F0502020204030204" pitchFamily="34" charset="0"/>
            <a:cs typeface="Calibri" panose="020F0502020204030204" pitchFamily="34" charset="0"/>
          </a:endParaRPr>
        </a:p>
      </dgm:t>
    </dgm:pt>
    <dgm:pt modelId="{BD3D0D40-6FA1-4F87-932D-65866BCDD5D9}" type="sibTrans" cxnId="{FF4AD84C-CA43-4039-8E08-F1CA0D7A19E1}">
      <dgm:prSet/>
      <dgm:spPr/>
      <dgm:t>
        <a:bodyPr/>
        <a:lstStyle/>
        <a:p>
          <a:endParaRPr lang="es-CL">
            <a:latin typeface="Calibri" panose="020F0502020204030204" pitchFamily="34" charset="0"/>
            <a:cs typeface="Calibri" panose="020F0502020204030204" pitchFamily="34" charset="0"/>
          </a:endParaRPr>
        </a:p>
      </dgm:t>
    </dgm:pt>
    <dgm:pt modelId="{D8ECDA77-49B1-4F52-9C61-8398EE936B13}">
      <dgm:prSet phldrT="[Texto]"/>
      <dgm:spPr/>
      <dgm:t>
        <a:bodyPr/>
        <a:lstStyle/>
        <a:p>
          <a:r>
            <a:rPr lang="es-MX" dirty="0">
              <a:latin typeface="Calibri" panose="020F0502020204030204" pitchFamily="34" charset="0"/>
              <a:cs typeface="Calibri" panose="020F0502020204030204" pitchFamily="34" charset="0"/>
            </a:rPr>
            <a:t>Acceso Seguro</a:t>
          </a:r>
          <a:endParaRPr lang="es-CL" dirty="0">
            <a:latin typeface="Calibri" panose="020F0502020204030204" pitchFamily="34" charset="0"/>
            <a:cs typeface="Calibri" panose="020F0502020204030204" pitchFamily="34" charset="0"/>
          </a:endParaRPr>
        </a:p>
      </dgm:t>
    </dgm:pt>
    <dgm:pt modelId="{6192CED7-A870-48F7-BE06-7E234E12276D}" type="parTrans" cxnId="{EF4A94AD-8740-41AC-AB8F-63E4B765637F}">
      <dgm:prSet/>
      <dgm:spPr/>
      <dgm:t>
        <a:bodyPr/>
        <a:lstStyle/>
        <a:p>
          <a:endParaRPr lang="es-CL">
            <a:latin typeface="Calibri" panose="020F0502020204030204" pitchFamily="34" charset="0"/>
            <a:cs typeface="Calibri" panose="020F0502020204030204" pitchFamily="34" charset="0"/>
          </a:endParaRPr>
        </a:p>
      </dgm:t>
    </dgm:pt>
    <dgm:pt modelId="{13113AD0-3B80-4D70-B85A-265E93899D84}" type="sibTrans" cxnId="{EF4A94AD-8740-41AC-AB8F-63E4B765637F}">
      <dgm:prSet/>
      <dgm:spPr/>
      <dgm:t>
        <a:bodyPr/>
        <a:lstStyle/>
        <a:p>
          <a:endParaRPr lang="es-CL">
            <a:latin typeface="Calibri" panose="020F0502020204030204" pitchFamily="34" charset="0"/>
            <a:cs typeface="Calibri" panose="020F0502020204030204" pitchFamily="34" charset="0"/>
          </a:endParaRPr>
        </a:p>
      </dgm:t>
    </dgm:pt>
    <dgm:pt modelId="{980BA61C-5CA4-4A53-8E03-EF639123523D}">
      <dgm:prSet phldrT="[Texto]"/>
      <dgm:spPr/>
      <dgm:t>
        <a:bodyPr/>
        <a:lstStyle/>
        <a:p>
          <a:r>
            <a:rPr lang="es-CL" dirty="0">
              <a:latin typeface="Calibri" panose="020F0502020204030204" pitchFamily="34" charset="0"/>
              <a:cs typeface="Calibri" panose="020F0502020204030204" pitchFamily="34" charset="0"/>
            </a:rPr>
            <a:t>Reducir impactos negativos en Salud Pública</a:t>
          </a:r>
        </a:p>
      </dgm:t>
    </dgm:pt>
    <dgm:pt modelId="{5BBE1863-2C83-457F-9408-3EF5C5B23B1F}" type="parTrans" cxnId="{BBFEA260-BD09-4368-A5C6-219B59754E18}">
      <dgm:prSet/>
      <dgm:spPr/>
      <dgm:t>
        <a:bodyPr/>
        <a:lstStyle/>
        <a:p>
          <a:endParaRPr lang="es-CL">
            <a:latin typeface="Calibri" panose="020F0502020204030204" pitchFamily="34" charset="0"/>
            <a:cs typeface="Calibri" panose="020F0502020204030204" pitchFamily="34" charset="0"/>
          </a:endParaRPr>
        </a:p>
      </dgm:t>
    </dgm:pt>
    <dgm:pt modelId="{0C1A4134-F536-4E9A-8B03-5142209EEFF4}" type="sibTrans" cxnId="{BBFEA260-BD09-4368-A5C6-219B59754E18}">
      <dgm:prSet/>
      <dgm:spPr/>
      <dgm:t>
        <a:bodyPr/>
        <a:lstStyle/>
        <a:p>
          <a:endParaRPr lang="es-CL">
            <a:latin typeface="Calibri" panose="020F0502020204030204" pitchFamily="34" charset="0"/>
            <a:cs typeface="Calibri" panose="020F0502020204030204" pitchFamily="34" charset="0"/>
          </a:endParaRPr>
        </a:p>
      </dgm:t>
    </dgm:pt>
    <dgm:pt modelId="{043EA118-EC2A-4DF2-A897-2167E868EB2A}">
      <dgm:prSet phldrT="[Texto]"/>
      <dgm:spPr/>
      <dgm:t>
        <a:bodyPr/>
        <a:lstStyle/>
        <a:p>
          <a:r>
            <a:rPr lang="es-CL" dirty="0">
              <a:latin typeface="Calibri" panose="020F0502020204030204" pitchFamily="34" charset="0"/>
              <a:cs typeface="Calibri" panose="020F0502020204030204" pitchFamily="34" charset="0"/>
            </a:rPr>
            <a:t>Problemas de mayor impacto</a:t>
          </a:r>
        </a:p>
      </dgm:t>
    </dgm:pt>
    <dgm:pt modelId="{6C6F5055-5545-4CED-9A6A-628EBDC99863}" type="parTrans" cxnId="{B5A09E3C-1E84-4338-AE8D-FDE091D9F9ED}">
      <dgm:prSet/>
      <dgm:spPr/>
      <dgm:t>
        <a:bodyPr/>
        <a:lstStyle/>
        <a:p>
          <a:endParaRPr lang="es-CL">
            <a:latin typeface="Calibri" panose="020F0502020204030204" pitchFamily="34" charset="0"/>
            <a:cs typeface="Calibri" panose="020F0502020204030204" pitchFamily="34" charset="0"/>
          </a:endParaRPr>
        </a:p>
      </dgm:t>
    </dgm:pt>
    <dgm:pt modelId="{84CB95A9-02BC-4C98-9FEA-5D0F85FF8FC7}" type="sibTrans" cxnId="{B5A09E3C-1E84-4338-AE8D-FDE091D9F9ED}">
      <dgm:prSet/>
      <dgm:spPr/>
      <dgm:t>
        <a:bodyPr/>
        <a:lstStyle/>
        <a:p>
          <a:endParaRPr lang="es-CL">
            <a:latin typeface="Calibri" panose="020F0502020204030204" pitchFamily="34" charset="0"/>
            <a:cs typeface="Calibri" panose="020F0502020204030204" pitchFamily="34" charset="0"/>
          </a:endParaRPr>
        </a:p>
      </dgm:t>
    </dgm:pt>
    <dgm:pt modelId="{2DE26414-17A7-47CE-B8A7-32069DDFB9CC}">
      <dgm:prSet phldrT="[Texto]"/>
      <dgm:spPr/>
      <dgm:t>
        <a:bodyPr/>
        <a:lstStyle/>
        <a:p>
          <a:r>
            <a:rPr lang="es-MX" dirty="0">
              <a:latin typeface="Calibri" panose="020F0502020204030204" pitchFamily="34" charset="0"/>
              <a:cs typeface="Calibri" panose="020F0502020204030204" pitchFamily="34" charset="0"/>
            </a:rPr>
            <a:t>Problemas de menor frecuencia</a:t>
          </a:r>
          <a:endParaRPr lang="es-CL" dirty="0">
            <a:latin typeface="Calibri" panose="020F0502020204030204" pitchFamily="34" charset="0"/>
            <a:cs typeface="Calibri" panose="020F0502020204030204" pitchFamily="34" charset="0"/>
          </a:endParaRPr>
        </a:p>
      </dgm:t>
    </dgm:pt>
    <dgm:pt modelId="{2FF7DEDA-D410-4D1C-9A77-A940ADAA057E}" type="parTrans" cxnId="{965004BF-A8E3-4FD1-8176-6A861E7CA40E}">
      <dgm:prSet/>
      <dgm:spPr/>
      <dgm:t>
        <a:bodyPr/>
        <a:lstStyle/>
        <a:p>
          <a:endParaRPr lang="es-CL">
            <a:latin typeface="Calibri" panose="020F0502020204030204" pitchFamily="34" charset="0"/>
            <a:cs typeface="Calibri" panose="020F0502020204030204" pitchFamily="34" charset="0"/>
          </a:endParaRPr>
        </a:p>
      </dgm:t>
    </dgm:pt>
    <dgm:pt modelId="{856E232A-3C39-4E1F-B5C1-0942CB8E7D65}" type="sibTrans" cxnId="{965004BF-A8E3-4FD1-8176-6A861E7CA40E}">
      <dgm:prSet/>
      <dgm:spPr/>
      <dgm:t>
        <a:bodyPr/>
        <a:lstStyle/>
        <a:p>
          <a:endParaRPr lang="es-CL">
            <a:latin typeface="Calibri" panose="020F0502020204030204" pitchFamily="34" charset="0"/>
            <a:cs typeface="Calibri" panose="020F0502020204030204" pitchFamily="34" charset="0"/>
          </a:endParaRPr>
        </a:p>
      </dgm:t>
    </dgm:pt>
    <dgm:pt modelId="{90FEEEE5-D178-4020-9A65-B278E2244ACB}" type="pres">
      <dgm:prSet presAssocID="{18243C95-5961-4F42-BDF3-F73FB47AF763}" presName="Name0" presStyleCnt="0">
        <dgm:presLayoutVars>
          <dgm:dir/>
          <dgm:animLvl val="lvl"/>
          <dgm:resizeHandles val="exact"/>
        </dgm:presLayoutVars>
      </dgm:prSet>
      <dgm:spPr/>
      <dgm:t>
        <a:bodyPr/>
        <a:lstStyle/>
        <a:p>
          <a:endParaRPr lang="es-CL"/>
        </a:p>
      </dgm:t>
    </dgm:pt>
    <dgm:pt modelId="{718239FB-C099-403A-BF4C-F7E8398CF226}" type="pres">
      <dgm:prSet presAssocID="{980BA61C-5CA4-4A53-8E03-EF639123523D}" presName="boxAndChildren" presStyleCnt="0"/>
      <dgm:spPr/>
    </dgm:pt>
    <dgm:pt modelId="{285F9C71-8018-41A2-BA0D-D292DC9EAE4C}" type="pres">
      <dgm:prSet presAssocID="{980BA61C-5CA4-4A53-8E03-EF639123523D}" presName="parentTextBox" presStyleLbl="node1" presStyleIdx="0" presStyleCnt="3"/>
      <dgm:spPr/>
      <dgm:t>
        <a:bodyPr/>
        <a:lstStyle/>
        <a:p>
          <a:endParaRPr lang="es-CL"/>
        </a:p>
      </dgm:t>
    </dgm:pt>
    <dgm:pt modelId="{C089EB36-31E0-46F2-943A-ADD94A1751DF}" type="pres">
      <dgm:prSet presAssocID="{980BA61C-5CA4-4A53-8E03-EF639123523D}" presName="entireBox" presStyleLbl="node1" presStyleIdx="0" presStyleCnt="3"/>
      <dgm:spPr/>
      <dgm:t>
        <a:bodyPr/>
        <a:lstStyle/>
        <a:p>
          <a:endParaRPr lang="es-CL"/>
        </a:p>
      </dgm:t>
    </dgm:pt>
    <dgm:pt modelId="{20FFA3A1-9977-4BB4-96CF-834D1805C365}" type="pres">
      <dgm:prSet presAssocID="{980BA61C-5CA4-4A53-8E03-EF639123523D}" presName="descendantBox" presStyleCnt="0"/>
      <dgm:spPr/>
    </dgm:pt>
    <dgm:pt modelId="{68314671-3D29-48F1-AF33-200DD33819C9}" type="pres">
      <dgm:prSet presAssocID="{043EA118-EC2A-4DF2-A897-2167E868EB2A}" presName="childTextBox" presStyleLbl="fgAccFollowNode1" presStyleIdx="0" presStyleCnt="6">
        <dgm:presLayoutVars>
          <dgm:bulletEnabled val="1"/>
        </dgm:presLayoutVars>
      </dgm:prSet>
      <dgm:spPr/>
      <dgm:t>
        <a:bodyPr/>
        <a:lstStyle/>
        <a:p>
          <a:endParaRPr lang="es-CL"/>
        </a:p>
      </dgm:t>
    </dgm:pt>
    <dgm:pt modelId="{3C6D53EB-9ABA-4FF4-B7D0-F5755F68CEF5}" type="pres">
      <dgm:prSet presAssocID="{2DE26414-17A7-47CE-B8A7-32069DDFB9CC}" presName="childTextBox" presStyleLbl="fgAccFollowNode1" presStyleIdx="1" presStyleCnt="6">
        <dgm:presLayoutVars>
          <dgm:bulletEnabled val="1"/>
        </dgm:presLayoutVars>
      </dgm:prSet>
      <dgm:spPr/>
      <dgm:t>
        <a:bodyPr/>
        <a:lstStyle/>
        <a:p>
          <a:endParaRPr lang="es-CL"/>
        </a:p>
      </dgm:t>
    </dgm:pt>
    <dgm:pt modelId="{404B8423-892B-4F73-A00B-D7B92564F63A}" type="pres">
      <dgm:prSet presAssocID="{7D3B6D18-3022-4D56-9E28-59194961D871}" presName="sp" presStyleCnt="0"/>
      <dgm:spPr/>
    </dgm:pt>
    <dgm:pt modelId="{E82B95DE-8343-41D4-ABC7-736DFC9BFCE2}" type="pres">
      <dgm:prSet presAssocID="{0E67C3B9-014B-4217-A6D6-0E05343A266A}" presName="arrowAndChildren" presStyleCnt="0"/>
      <dgm:spPr/>
    </dgm:pt>
    <dgm:pt modelId="{06F16987-6604-46A2-B838-B0496CF06E08}" type="pres">
      <dgm:prSet presAssocID="{0E67C3B9-014B-4217-A6D6-0E05343A266A}" presName="parentTextArrow" presStyleLbl="node1" presStyleIdx="0" presStyleCnt="3"/>
      <dgm:spPr/>
      <dgm:t>
        <a:bodyPr/>
        <a:lstStyle/>
        <a:p>
          <a:endParaRPr lang="es-CL"/>
        </a:p>
      </dgm:t>
    </dgm:pt>
    <dgm:pt modelId="{B2E9E3DA-F53A-4441-BD57-D56A7082119E}" type="pres">
      <dgm:prSet presAssocID="{0E67C3B9-014B-4217-A6D6-0E05343A266A}" presName="arrow" presStyleLbl="node1" presStyleIdx="1" presStyleCnt="3"/>
      <dgm:spPr/>
      <dgm:t>
        <a:bodyPr/>
        <a:lstStyle/>
        <a:p>
          <a:endParaRPr lang="es-CL"/>
        </a:p>
      </dgm:t>
    </dgm:pt>
    <dgm:pt modelId="{725A8DB2-496C-4808-86A6-BBCD2B422EDE}" type="pres">
      <dgm:prSet presAssocID="{0E67C3B9-014B-4217-A6D6-0E05343A266A}" presName="descendantArrow" presStyleCnt="0"/>
      <dgm:spPr/>
    </dgm:pt>
    <dgm:pt modelId="{F81BFF9C-9267-46FB-A993-26794728E66E}" type="pres">
      <dgm:prSet presAssocID="{A785E8D9-C2DF-4CC2-B8CF-F6AEFFBF95BA}" presName="childTextArrow" presStyleLbl="fgAccFollowNode1" presStyleIdx="2" presStyleCnt="6">
        <dgm:presLayoutVars>
          <dgm:bulletEnabled val="1"/>
        </dgm:presLayoutVars>
      </dgm:prSet>
      <dgm:spPr/>
      <dgm:t>
        <a:bodyPr/>
        <a:lstStyle/>
        <a:p>
          <a:endParaRPr lang="es-CL"/>
        </a:p>
      </dgm:t>
    </dgm:pt>
    <dgm:pt modelId="{D84836B0-8A07-469D-88EF-625030518ED0}" type="pres">
      <dgm:prSet presAssocID="{D8ECDA77-49B1-4F52-9C61-8398EE936B13}" presName="childTextArrow" presStyleLbl="fgAccFollowNode1" presStyleIdx="3" presStyleCnt="6">
        <dgm:presLayoutVars>
          <dgm:bulletEnabled val="1"/>
        </dgm:presLayoutVars>
      </dgm:prSet>
      <dgm:spPr/>
      <dgm:t>
        <a:bodyPr/>
        <a:lstStyle/>
        <a:p>
          <a:endParaRPr lang="es-CL"/>
        </a:p>
      </dgm:t>
    </dgm:pt>
    <dgm:pt modelId="{F9FD54CF-3B23-4EA0-A03A-9157CE431A90}" type="pres">
      <dgm:prSet presAssocID="{2B0A748A-6717-4D25-9CC9-27B5471FA5AB}" presName="sp" presStyleCnt="0"/>
      <dgm:spPr/>
    </dgm:pt>
    <dgm:pt modelId="{6A08EFB6-58E9-481E-B76B-0379E1D49D5F}" type="pres">
      <dgm:prSet presAssocID="{DAEA3EB6-A717-4B1C-8E12-7BBF9194E6AB}" presName="arrowAndChildren" presStyleCnt="0"/>
      <dgm:spPr/>
    </dgm:pt>
    <dgm:pt modelId="{E7E814D3-D387-4C9C-94DC-8487A724B8EF}" type="pres">
      <dgm:prSet presAssocID="{DAEA3EB6-A717-4B1C-8E12-7BBF9194E6AB}" presName="parentTextArrow" presStyleLbl="node1" presStyleIdx="1" presStyleCnt="3"/>
      <dgm:spPr/>
      <dgm:t>
        <a:bodyPr/>
        <a:lstStyle/>
        <a:p>
          <a:endParaRPr lang="es-CL"/>
        </a:p>
      </dgm:t>
    </dgm:pt>
    <dgm:pt modelId="{AAF0449E-3E55-4878-AAF3-BFBF0D7AD2C7}" type="pres">
      <dgm:prSet presAssocID="{DAEA3EB6-A717-4B1C-8E12-7BBF9194E6AB}" presName="arrow" presStyleLbl="node1" presStyleIdx="2" presStyleCnt="3"/>
      <dgm:spPr/>
      <dgm:t>
        <a:bodyPr/>
        <a:lstStyle/>
        <a:p>
          <a:endParaRPr lang="es-CL"/>
        </a:p>
      </dgm:t>
    </dgm:pt>
    <dgm:pt modelId="{AD0FE1FD-9B5A-4C91-A0FC-941B6028D416}" type="pres">
      <dgm:prSet presAssocID="{DAEA3EB6-A717-4B1C-8E12-7BBF9194E6AB}" presName="descendantArrow" presStyleCnt="0"/>
      <dgm:spPr/>
    </dgm:pt>
    <dgm:pt modelId="{8F185E29-1E10-4956-BC2F-4FE276A772EE}" type="pres">
      <dgm:prSet presAssocID="{939061F8-98EB-46BA-BFE9-1658FF6DA316}" presName="childTextArrow" presStyleLbl="fgAccFollowNode1" presStyleIdx="4" presStyleCnt="6">
        <dgm:presLayoutVars>
          <dgm:bulletEnabled val="1"/>
        </dgm:presLayoutVars>
      </dgm:prSet>
      <dgm:spPr/>
      <dgm:t>
        <a:bodyPr/>
        <a:lstStyle/>
        <a:p>
          <a:endParaRPr lang="es-CL"/>
        </a:p>
      </dgm:t>
    </dgm:pt>
    <dgm:pt modelId="{0A19D0CF-C5F1-4B5F-8066-A31999647FF2}" type="pres">
      <dgm:prSet presAssocID="{FAA9625A-B9F7-412A-AFC7-D1A9E8253953}" presName="childTextArrow" presStyleLbl="fgAccFollowNode1" presStyleIdx="5" presStyleCnt="6">
        <dgm:presLayoutVars>
          <dgm:bulletEnabled val="1"/>
        </dgm:presLayoutVars>
      </dgm:prSet>
      <dgm:spPr/>
      <dgm:t>
        <a:bodyPr/>
        <a:lstStyle/>
        <a:p>
          <a:endParaRPr lang="es-CL"/>
        </a:p>
      </dgm:t>
    </dgm:pt>
  </dgm:ptLst>
  <dgm:cxnLst>
    <dgm:cxn modelId="{3D6F0AAC-64EC-4D07-9BE4-758A40A248C2}" srcId="{DAEA3EB6-A717-4B1C-8E12-7BBF9194E6AB}" destId="{FAA9625A-B9F7-412A-AFC7-D1A9E8253953}" srcOrd="1" destOrd="0" parTransId="{D8F83ADD-C33A-4FA2-9EC8-E9F6151DB44C}" sibTransId="{360E2C0E-9DA2-4768-B38F-81837F981532}"/>
    <dgm:cxn modelId="{D4F2CDAF-5CD7-4BEB-9056-616C2A508078}" type="presOf" srcId="{DAEA3EB6-A717-4B1C-8E12-7BBF9194E6AB}" destId="{E7E814D3-D387-4C9C-94DC-8487A724B8EF}" srcOrd="0" destOrd="0" presId="urn:microsoft.com/office/officeart/2005/8/layout/process4"/>
    <dgm:cxn modelId="{965004BF-A8E3-4FD1-8176-6A861E7CA40E}" srcId="{980BA61C-5CA4-4A53-8E03-EF639123523D}" destId="{2DE26414-17A7-47CE-B8A7-32069DDFB9CC}" srcOrd="1" destOrd="0" parTransId="{2FF7DEDA-D410-4D1C-9A77-A940ADAA057E}" sibTransId="{856E232A-3C39-4E1F-B5C1-0942CB8E7D65}"/>
    <dgm:cxn modelId="{9D5701B6-E9C5-4F4D-B32C-2DEFC1F85E4E}" srcId="{18243C95-5961-4F42-BDF3-F73FB47AF763}" destId="{0E67C3B9-014B-4217-A6D6-0E05343A266A}" srcOrd="1" destOrd="0" parTransId="{FDC992E8-99D0-4201-B8C6-19DE294D282A}" sibTransId="{7D3B6D18-3022-4D56-9E28-59194961D871}"/>
    <dgm:cxn modelId="{6CEAEC93-BB24-4C00-9331-7EDB03176581}" type="presOf" srcId="{0E67C3B9-014B-4217-A6D6-0E05343A266A}" destId="{06F16987-6604-46A2-B838-B0496CF06E08}" srcOrd="0" destOrd="0" presId="urn:microsoft.com/office/officeart/2005/8/layout/process4"/>
    <dgm:cxn modelId="{B5A09E3C-1E84-4338-AE8D-FDE091D9F9ED}" srcId="{980BA61C-5CA4-4A53-8E03-EF639123523D}" destId="{043EA118-EC2A-4DF2-A897-2167E868EB2A}" srcOrd="0" destOrd="0" parTransId="{6C6F5055-5545-4CED-9A6A-628EBDC99863}" sibTransId="{84CB95A9-02BC-4C98-9FEA-5D0F85FF8FC7}"/>
    <dgm:cxn modelId="{7C12A78E-4E31-4EAA-AC41-A0D0E07D1656}" type="presOf" srcId="{0E67C3B9-014B-4217-A6D6-0E05343A266A}" destId="{B2E9E3DA-F53A-4441-BD57-D56A7082119E}" srcOrd="1" destOrd="0" presId="urn:microsoft.com/office/officeart/2005/8/layout/process4"/>
    <dgm:cxn modelId="{FF4AD84C-CA43-4039-8E08-F1CA0D7A19E1}" srcId="{0E67C3B9-014B-4217-A6D6-0E05343A266A}" destId="{A785E8D9-C2DF-4CC2-B8CF-F6AEFFBF95BA}" srcOrd="0" destOrd="0" parTransId="{560F1213-77FF-4688-8AB9-B8820924A01A}" sibTransId="{BD3D0D40-6FA1-4F87-932D-65866BCDD5D9}"/>
    <dgm:cxn modelId="{9948D329-68E1-4897-860A-41BFBF25325E}" type="presOf" srcId="{2DE26414-17A7-47CE-B8A7-32069DDFB9CC}" destId="{3C6D53EB-9ABA-4FF4-B7D0-F5755F68CEF5}" srcOrd="0" destOrd="0" presId="urn:microsoft.com/office/officeart/2005/8/layout/process4"/>
    <dgm:cxn modelId="{D43B173A-7091-40E1-B338-70AEC5DC2347}" type="presOf" srcId="{A785E8D9-C2DF-4CC2-B8CF-F6AEFFBF95BA}" destId="{F81BFF9C-9267-46FB-A993-26794728E66E}" srcOrd="0" destOrd="0" presId="urn:microsoft.com/office/officeart/2005/8/layout/process4"/>
    <dgm:cxn modelId="{EF4A94AD-8740-41AC-AB8F-63E4B765637F}" srcId="{0E67C3B9-014B-4217-A6D6-0E05343A266A}" destId="{D8ECDA77-49B1-4F52-9C61-8398EE936B13}" srcOrd="1" destOrd="0" parTransId="{6192CED7-A870-48F7-BE06-7E234E12276D}" sibTransId="{13113AD0-3B80-4D70-B85A-265E93899D84}"/>
    <dgm:cxn modelId="{ACC2BA08-0F99-498B-BFF8-A0F3E607B90F}" srcId="{DAEA3EB6-A717-4B1C-8E12-7BBF9194E6AB}" destId="{939061F8-98EB-46BA-BFE9-1658FF6DA316}" srcOrd="0" destOrd="0" parTransId="{1FD91381-4F77-41B9-886F-8622D00D3AEB}" sibTransId="{70001A9F-484D-40B3-85DF-5A5BE16DE1D1}"/>
    <dgm:cxn modelId="{B32DF546-FE82-4E12-BDF1-C345FA902F02}" type="presOf" srcId="{D8ECDA77-49B1-4F52-9C61-8398EE936B13}" destId="{D84836B0-8A07-469D-88EF-625030518ED0}" srcOrd="0" destOrd="0" presId="urn:microsoft.com/office/officeart/2005/8/layout/process4"/>
    <dgm:cxn modelId="{7913CE06-5235-4B46-AB39-0788556072BF}" type="presOf" srcId="{980BA61C-5CA4-4A53-8E03-EF639123523D}" destId="{285F9C71-8018-41A2-BA0D-D292DC9EAE4C}" srcOrd="0" destOrd="0" presId="urn:microsoft.com/office/officeart/2005/8/layout/process4"/>
    <dgm:cxn modelId="{AAAD38FF-5D27-4AF0-A809-3D1045B33E97}" type="presOf" srcId="{FAA9625A-B9F7-412A-AFC7-D1A9E8253953}" destId="{0A19D0CF-C5F1-4B5F-8066-A31999647FF2}" srcOrd="0" destOrd="0" presId="urn:microsoft.com/office/officeart/2005/8/layout/process4"/>
    <dgm:cxn modelId="{0A51B6CD-5B85-4710-84EA-CED4180A9135}" type="presOf" srcId="{18243C95-5961-4F42-BDF3-F73FB47AF763}" destId="{90FEEEE5-D178-4020-9A65-B278E2244ACB}" srcOrd="0" destOrd="0" presId="urn:microsoft.com/office/officeart/2005/8/layout/process4"/>
    <dgm:cxn modelId="{CEAD1682-5EB5-44E5-9CFF-14B599CF2288}" type="presOf" srcId="{DAEA3EB6-A717-4B1C-8E12-7BBF9194E6AB}" destId="{AAF0449E-3E55-4878-AAF3-BFBF0D7AD2C7}" srcOrd="1" destOrd="0" presId="urn:microsoft.com/office/officeart/2005/8/layout/process4"/>
    <dgm:cxn modelId="{44F66CAD-0C04-4268-96FF-40C596CDA4A4}" srcId="{18243C95-5961-4F42-BDF3-F73FB47AF763}" destId="{DAEA3EB6-A717-4B1C-8E12-7BBF9194E6AB}" srcOrd="0" destOrd="0" parTransId="{785FC59A-FF01-4B5F-A1F7-92843E6763A7}" sibTransId="{2B0A748A-6717-4D25-9CC9-27B5471FA5AB}"/>
    <dgm:cxn modelId="{45396EAD-386D-430E-BE4D-2A425C8E3128}" type="presOf" srcId="{939061F8-98EB-46BA-BFE9-1658FF6DA316}" destId="{8F185E29-1E10-4956-BC2F-4FE276A772EE}" srcOrd="0" destOrd="0" presId="urn:microsoft.com/office/officeart/2005/8/layout/process4"/>
    <dgm:cxn modelId="{9C8DF669-C2FA-42D8-A4D0-D801868F5187}" type="presOf" srcId="{043EA118-EC2A-4DF2-A897-2167E868EB2A}" destId="{68314671-3D29-48F1-AF33-200DD33819C9}" srcOrd="0" destOrd="0" presId="urn:microsoft.com/office/officeart/2005/8/layout/process4"/>
    <dgm:cxn modelId="{6E69F5A1-B58D-48AE-8B50-DC5F76BE33BD}" type="presOf" srcId="{980BA61C-5CA4-4A53-8E03-EF639123523D}" destId="{C089EB36-31E0-46F2-943A-ADD94A1751DF}" srcOrd="1" destOrd="0" presId="urn:microsoft.com/office/officeart/2005/8/layout/process4"/>
    <dgm:cxn modelId="{BBFEA260-BD09-4368-A5C6-219B59754E18}" srcId="{18243C95-5961-4F42-BDF3-F73FB47AF763}" destId="{980BA61C-5CA4-4A53-8E03-EF639123523D}" srcOrd="2" destOrd="0" parTransId="{5BBE1863-2C83-457F-9408-3EF5C5B23B1F}" sibTransId="{0C1A4134-F536-4E9A-8B03-5142209EEFF4}"/>
    <dgm:cxn modelId="{1542C8B3-2411-4219-8BA9-C1D89BB89D52}" type="presParOf" srcId="{90FEEEE5-D178-4020-9A65-B278E2244ACB}" destId="{718239FB-C099-403A-BF4C-F7E8398CF226}" srcOrd="0" destOrd="0" presId="urn:microsoft.com/office/officeart/2005/8/layout/process4"/>
    <dgm:cxn modelId="{F3EA5BD9-E0CE-49FA-B093-4C6E5E8EF67B}" type="presParOf" srcId="{718239FB-C099-403A-BF4C-F7E8398CF226}" destId="{285F9C71-8018-41A2-BA0D-D292DC9EAE4C}" srcOrd="0" destOrd="0" presId="urn:microsoft.com/office/officeart/2005/8/layout/process4"/>
    <dgm:cxn modelId="{87E4704B-5227-49BF-8F9C-2B56C520C06B}" type="presParOf" srcId="{718239FB-C099-403A-BF4C-F7E8398CF226}" destId="{C089EB36-31E0-46F2-943A-ADD94A1751DF}" srcOrd="1" destOrd="0" presId="urn:microsoft.com/office/officeart/2005/8/layout/process4"/>
    <dgm:cxn modelId="{6DA1B45D-3F27-4247-9EFB-99BE63B932FD}" type="presParOf" srcId="{718239FB-C099-403A-BF4C-F7E8398CF226}" destId="{20FFA3A1-9977-4BB4-96CF-834D1805C365}" srcOrd="2" destOrd="0" presId="urn:microsoft.com/office/officeart/2005/8/layout/process4"/>
    <dgm:cxn modelId="{AE7BB82D-D788-4637-85B8-7E2B25F2DF68}" type="presParOf" srcId="{20FFA3A1-9977-4BB4-96CF-834D1805C365}" destId="{68314671-3D29-48F1-AF33-200DD33819C9}" srcOrd="0" destOrd="0" presId="urn:microsoft.com/office/officeart/2005/8/layout/process4"/>
    <dgm:cxn modelId="{3E010FD1-9064-4C99-935E-BDCE46379ADA}" type="presParOf" srcId="{20FFA3A1-9977-4BB4-96CF-834D1805C365}" destId="{3C6D53EB-9ABA-4FF4-B7D0-F5755F68CEF5}" srcOrd="1" destOrd="0" presId="urn:microsoft.com/office/officeart/2005/8/layout/process4"/>
    <dgm:cxn modelId="{4554BE10-5267-4FB9-99B2-EF74C0BAF8BC}" type="presParOf" srcId="{90FEEEE5-D178-4020-9A65-B278E2244ACB}" destId="{404B8423-892B-4F73-A00B-D7B92564F63A}" srcOrd="1" destOrd="0" presId="urn:microsoft.com/office/officeart/2005/8/layout/process4"/>
    <dgm:cxn modelId="{F6FBA410-BB8A-41AE-81CB-DB36572746B2}" type="presParOf" srcId="{90FEEEE5-D178-4020-9A65-B278E2244ACB}" destId="{E82B95DE-8343-41D4-ABC7-736DFC9BFCE2}" srcOrd="2" destOrd="0" presId="urn:microsoft.com/office/officeart/2005/8/layout/process4"/>
    <dgm:cxn modelId="{39FA847D-64FB-4FBA-B22D-BCA4B8753FFD}" type="presParOf" srcId="{E82B95DE-8343-41D4-ABC7-736DFC9BFCE2}" destId="{06F16987-6604-46A2-B838-B0496CF06E08}" srcOrd="0" destOrd="0" presId="urn:microsoft.com/office/officeart/2005/8/layout/process4"/>
    <dgm:cxn modelId="{CC8856FB-AC42-4D63-B9A4-DDE87FC5812A}" type="presParOf" srcId="{E82B95DE-8343-41D4-ABC7-736DFC9BFCE2}" destId="{B2E9E3DA-F53A-4441-BD57-D56A7082119E}" srcOrd="1" destOrd="0" presId="urn:microsoft.com/office/officeart/2005/8/layout/process4"/>
    <dgm:cxn modelId="{676143DA-CCA3-444F-BC65-908CF1BB7530}" type="presParOf" srcId="{E82B95DE-8343-41D4-ABC7-736DFC9BFCE2}" destId="{725A8DB2-496C-4808-86A6-BBCD2B422EDE}" srcOrd="2" destOrd="0" presId="urn:microsoft.com/office/officeart/2005/8/layout/process4"/>
    <dgm:cxn modelId="{5C867886-3E97-4AA8-ADF6-1C08DFB7550D}" type="presParOf" srcId="{725A8DB2-496C-4808-86A6-BBCD2B422EDE}" destId="{F81BFF9C-9267-46FB-A993-26794728E66E}" srcOrd="0" destOrd="0" presId="urn:microsoft.com/office/officeart/2005/8/layout/process4"/>
    <dgm:cxn modelId="{3A16B7DA-4B9C-4CBF-8A2D-6177BF870928}" type="presParOf" srcId="{725A8DB2-496C-4808-86A6-BBCD2B422EDE}" destId="{D84836B0-8A07-469D-88EF-625030518ED0}" srcOrd="1" destOrd="0" presId="urn:microsoft.com/office/officeart/2005/8/layout/process4"/>
    <dgm:cxn modelId="{BB9923AB-6295-42FB-B66E-51F8D9A28A74}" type="presParOf" srcId="{90FEEEE5-D178-4020-9A65-B278E2244ACB}" destId="{F9FD54CF-3B23-4EA0-A03A-9157CE431A90}" srcOrd="3" destOrd="0" presId="urn:microsoft.com/office/officeart/2005/8/layout/process4"/>
    <dgm:cxn modelId="{253EBBE1-4D4F-45A2-B6C8-B68C3584F119}" type="presParOf" srcId="{90FEEEE5-D178-4020-9A65-B278E2244ACB}" destId="{6A08EFB6-58E9-481E-B76B-0379E1D49D5F}" srcOrd="4" destOrd="0" presId="urn:microsoft.com/office/officeart/2005/8/layout/process4"/>
    <dgm:cxn modelId="{D27DC228-41F5-4CDC-8A62-9050F4299EB6}" type="presParOf" srcId="{6A08EFB6-58E9-481E-B76B-0379E1D49D5F}" destId="{E7E814D3-D387-4C9C-94DC-8487A724B8EF}" srcOrd="0" destOrd="0" presId="urn:microsoft.com/office/officeart/2005/8/layout/process4"/>
    <dgm:cxn modelId="{006BF2E1-952C-4945-A269-4CB74B642355}" type="presParOf" srcId="{6A08EFB6-58E9-481E-B76B-0379E1D49D5F}" destId="{AAF0449E-3E55-4878-AAF3-BFBF0D7AD2C7}" srcOrd="1" destOrd="0" presId="urn:microsoft.com/office/officeart/2005/8/layout/process4"/>
    <dgm:cxn modelId="{7F697798-B06E-43B6-9891-4AFDE0A91DDC}" type="presParOf" srcId="{6A08EFB6-58E9-481E-B76B-0379E1D49D5F}" destId="{AD0FE1FD-9B5A-4C91-A0FC-941B6028D416}" srcOrd="2" destOrd="0" presId="urn:microsoft.com/office/officeart/2005/8/layout/process4"/>
    <dgm:cxn modelId="{0EA50E5D-D3E0-4F36-87E5-4765BE139AE9}" type="presParOf" srcId="{AD0FE1FD-9B5A-4C91-A0FC-941B6028D416}" destId="{8F185E29-1E10-4956-BC2F-4FE276A772EE}" srcOrd="0" destOrd="0" presId="urn:microsoft.com/office/officeart/2005/8/layout/process4"/>
    <dgm:cxn modelId="{F760385B-B484-495A-88BB-686293B6BD2A}" type="presParOf" srcId="{AD0FE1FD-9B5A-4C91-A0FC-941B6028D416}" destId="{0A19D0CF-C5F1-4B5F-8066-A31999647FF2}" srcOrd="1"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878E76-97F6-4C83-9B0C-1137FE9B401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CL"/>
        </a:p>
      </dgm:t>
    </dgm:pt>
    <dgm:pt modelId="{D98DE173-2B76-49C6-8485-AD3C11EB80C6}">
      <dgm:prSet phldrT="[Texto]"/>
      <dgm:spPr/>
      <dgm:t>
        <a:bodyPr/>
        <a:lstStyle/>
        <a:p>
          <a:r>
            <a:rPr lang="es-MX" dirty="0">
              <a:latin typeface="Calibri" panose="020F0502020204030204" pitchFamily="34" charset="0"/>
              <a:cs typeface="Calibri" panose="020F0502020204030204" pitchFamily="34" charset="0"/>
            </a:rPr>
            <a:t>Arancel FONASA Modalidad Atención Institucional</a:t>
          </a:r>
          <a:endParaRPr lang="es-CL" dirty="0">
            <a:latin typeface="Calibri" panose="020F0502020204030204" pitchFamily="34" charset="0"/>
            <a:cs typeface="Calibri" panose="020F0502020204030204" pitchFamily="34" charset="0"/>
          </a:endParaRPr>
        </a:p>
      </dgm:t>
    </dgm:pt>
    <dgm:pt modelId="{8BB1F0EA-FFC2-4EB7-913F-A1225187DCCC}" type="par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96464DED-F735-4D39-9431-D63B7FDC2464}" type="sib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5F0CC175-64C6-4122-834F-A93A8A7BF084}">
      <dgm:prSet phldrT="[Texto]"/>
      <dgm:spPr/>
      <dgm:t>
        <a:bodyPr/>
        <a:lstStyle/>
        <a:p>
          <a:r>
            <a:rPr lang="es-MX" dirty="0">
              <a:latin typeface="Calibri" panose="020F0502020204030204" pitchFamily="34" charset="0"/>
              <a:cs typeface="Calibri" panose="020F0502020204030204" pitchFamily="34" charset="0"/>
            </a:rPr>
            <a:t>Prestaciones subvaloradas</a:t>
          </a:r>
          <a:endParaRPr lang="es-CL" dirty="0">
            <a:latin typeface="Calibri" panose="020F0502020204030204" pitchFamily="34" charset="0"/>
            <a:cs typeface="Calibri" panose="020F0502020204030204" pitchFamily="34" charset="0"/>
          </a:endParaRPr>
        </a:p>
      </dgm:t>
    </dgm:pt>
    <dgm:pt modelId="{29D93151-A595-4B89-BECB-7DFDCE0751C0}" type="par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8B4EEDB5-F6A2-4440-B21A-9362B51F2B9C}" type="sib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BEF992F0-D15E-4117-83C6-1C32EA943A03}">
      <dgm:prSet phldrT="[Texto]"/>
      <dgm:spPr/>
      <dgm:t>
        <a:bodyPr/>
        <a:lstStyle/>
        <a:p>
          <a:r>
            <a:rPr lang="es-MX" dirty="0">
              <a:latin typeface="Calibri" panose="020F0502020204030204" pitchFamily="34" charset="0"/>
              <a:cs typeface="Calibri" panose="020F0502020204030204" pitchFamily="34" charset="0"/>
            </a:rPr>
            <a:t>Lógica «</a:t>
          </a:r>
          <a:r>
            <a:rPr lang="es-MX" dirty="0" err="1">
              <a:latin typeface="Calibri" panose="020F0502020204030204" pitchFamily="34" charset="0"/>
              <a:cs typeface="Calibri" panose="020F0502020204030204" pitchFamily="34" charset="0"/>
            </a:rPr>
            <a:t>Fee</a:t>
          </a:r>
          <a:r>
            <a:rPr lang="es-MX" dirty="0">
              <a:latin typeface="Calibri" panose="020F0502020204030204" pitchFamily="34" charset="0"/>
              <a:cs typeface="Calibri" panose="020F0502020204030204" pitchFamily="34" charset="0"/>
            </a:rPr>
            <a:t> </a:t>
          </a:r>
          <a:r>
            <a:rPr lang="es-MX" dirty="0" err="1">
              <a:latin typeface="Calibri" panose="020F0502020204030204" pitchFamily="34" charset="0"/>
              <a:cs typeface="Calibri" panose="020F0502020204030204" pitchFamily="34" charset="0"/>
            </a:rPr>
            <a:t>for</a:t>
          </a:r>
          <a:r>
            <a:rPr lang="es-MX" dirty="0">
              <a:latin typeface="Calibri" panose="020F0502020204030204" pitchFamily="34" charset="0"/>
              <a:cs typeface="Calibri" panose="020F0502020204030204" pitchFamily="34" charset="0"/>
            </a:rPr>
            <a:t> </a:t>
          </a:r>
          <a:r>
            <a:rPr lang="es-MX" dirty="0" err="1">
              <a:latin typeface="Calibri" panose="020F0502020204030204" pitchFamily="34" charset="0"/>
              <a:cs typeface="Calibri" panose="020F0502020204030204" pitchFamily="34" charset="0"/>
            </a:rPr>
            <a:t>Service</a:t>
          </a:r>
          <a:r>
            <a:rPr lang="es-MX" dirty="0">
              <a:latin typeface="Calibri" panose="020F0502020204030204" pitchFamily="34" charset="0"/>
              <a:cs typeface="Calibri" panose="020F0502020204030204" pitchFamily="34" charset="0"/>
            </a:rPr>
            <a:t>»</a:t>
          </a:r>
          <a:endParaRPr lang="es-CL" dirty="0">
            <a:latin typeface="Calibri" panose="020F0502020204030204" pitchFamily="34" charset="0"/>
            <a:cs typeface="Calibri" panose="020F0502020204030204" pitchFamily="34" charset="0"/>
          </a:endParaRPr>
        </a:p>
      </dgm:t>
    </dgm:pt>
    <dgm:pt modelId="{5F87D3E1-3D63-4D48-8E9F-3F2CC4BCA004}" type="par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3147179F-E866-4EC2-87EC-A58D84D400CE}" type="sib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76B9F23E-E144-46EF-BB83-4F171A5264CE}">
      <dgm:prSet phldrT="[Texto]"/>
      <dgm:spPr/>
      <dgm:t>
        <a:bodyPr/>
        <a:lstStyle/>
        <a:p>
          <a:r>
            <a:rPr lang="es-MX" dirty="0">
              <a:latin typeface="Calibri" panose="020F0502020204030204" pitchFamily="34" charset="0"/>
              <a:cs typeface="Calibri" panose="020F0502020204030204" pitchFamily="34" charset="0"/>
            </a:rPr>
            <a:t>Enorme brecha de prestaciones</a:t>
          </a:r>
          <a:endParaRPr lang="es-CL" dirty="0">
            <a:latin typeface="Calibri" panose="020F0502020204030204" pitchFamily="34" charset="0"/>
            <a:cs typeface="Calibri" panose="020F0502020204030204" pitchFamily="34" charset="0"/>
          </a:endParaRPr>
        </a:p>
      </dgm:t>
    </dgm:pt>
    <dgm:pt modelId="{750033FC-1296-4AEC-976F-65AC81F94F32}" type="par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3FAE8F27-6C0C-44F4-B2B0-63ACE63BB465}" type="sib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D0C2C460-B18A-4821-997D-08891C6682F3}" type="pres">
      <dgm:prSet presAssocID="{E5878E76-97F6-4C83-9B0C-1137FE9B401B}" presName="composite" presStyleCnt="0">
        <dgm:presLayoutVars>
          <dgm:chMax val="1"/>
          <dgm:dir/>
          <dgm:resizeHandles val="exact"/>
        </dgm:presLayoutVars>
      </dgm:prSet>
      <dgm:spPr/>
      <dgm:t>
        <a:bodyPr/>
        <a:lstStyle/>
        <a:p>
          <a:endParaRPr lang="es-CL"/>
        </a:p>
      </dgm:t>
    </dgm:pt>
    <dgm:pt modelId="{E16E9D06-F07B-4BB7-85B4-A9FE325C674E}" type="pres">
      <dgm:prSet presAssocID="{D98DE173-2B76-49C6-8485-AD3C11EB80C6}" presName="roof" presStyleLbl="dkBgShp" presStyleIdx="0" presStyleCnt="2"/>
      <dgm:spPr/>
      <dgm:t>
        <a:bodyPr/>
        <a:lstStyle/>
        <a:p>
          <a:endParaRPr lang="es-CL"/>
        </a:p>
      </dgm:t>
    </dgm:pt>
    <dgm:pt modelId="{84B86071-F83B-4559-B6F5-C21C3FFCFBE1}" type="pres">
      <dgm:prSet presAssocID="{D98DE173-2B76-49C6-8485-AD3C11EB80C6}" presName="pillars" presStyleCnt="0"/>
      <dgm:spPr/>
    </dgm:pt>
    <dgm:pt modelId="{60311192-CD10-4856-8ED1-12CD9C4CC209}" type="pres">
      <dgm:prSet presAssocID="{D98DE173-2B76-49C6-8485-AD3C11EB80C6}" presName="pillar1" presStyleLbl="node1" presStyleIdx="0" presStyleCnt="3">
        <dgm:presLayoutVars>
          <dgm:bulletEnabled val="1"/>
        </dgm:presLayoutVars>
      </dgm:prSet>
      <dgm:spPr/>
      <dgm:t>
        <a:bodyPr/>
        <a:lstStyle/>
        <a:p>
          <a:endParaRPr lang="es-CL"/>
        </a:p>
      </dgm:t>
    </dgm:pt>
    <dgm:pt modelId="{47F9422C-C07D-4EB3-BAC0-89589D7F125B}" type="pres">
      <dgm:prSet presAssocID="{BEF992F0-D15E-4117-83C6-1C32EA943A03}" presName="pillarX" presStyleLbl="node1" presStyleIdx="1" presStyleCnt="3">
        <dgm:presLayoutVars>
          <dgm:bulletEnabled val="1"/>
        </dgm:presLayoutVars>
      </dgm:prSet>
      <dgm:spPr/>
      <dgm:t>
        <a:bodyPr/>
        <a:lstStyle/>
        <a:p>
          <a:endParaRPr lang="es-CL"/>
        </a:p>
      </dgm:t>
    </dgm:pt>
    <dgm:pt modelId="{B4994E76-5877-4885-87AB-E694DA10117C}" type="pres">
      <dgm:prSet presAssocID="{76B9F23E-E144-46EF-BB83-4F171A5264CE}" presName="pillarX" presStyleLbl="node1" presStyleIdx="2" presStyleCnt="3">
        <dgm:presLayoutVars>
          <dgm:bulletEnabled val="1"/>
        </dgm:presLayoutVars>
      </dgm:prSet>
      <dgm:spPr/>
      <dgm:t>
        <a:bodyPr/>
        <a:lstStyle/>
        <a:p>
          <a:endParaRPr lang="es-CL"/>
        </a:p>
      </dgm:t>
    </dgm:pt>
    <dgm:pt modelId="{0170AC3E-7C6D-40B8-B7B6-D3712365BBA4}" type="pres">
      <dgm:prSet presAssocID="{D98DE173-2B76-49C6-8485-AD3C11EB80C6}" presName="base" presStyleLbl="dkBgShp" presStyleIdx="1" presStyleCnt="2"/>
      <dgm:spPr/>
    </dgm:pt>
  </dgm:ptLst>
  <dgm:cxnLst>
    <dgm:cxn modelId="{95740284-DDB8-4EA5-A5B3-3514CF8FD9F9}" type="presOf" srcId="{BEF992F0-D15E-4117-83C6-1C32EA943A03}" destId="{47F9422C-C07D-4EB3-BAC0-89589D7F125B}" srcOrd="0" destOrd="0" presId="urn:microsoft.com/office/officeart/2005/8/layout/hList3"/>
    <dgm:cxn modelId="{E69A9A79-3EEA-4837-A05F-B87194F847D9}" type="presOf" srcId="{D98DE173-2B76-49C6-8485-AD3C11EB80C6}" destId="{E16E9D06-F07B-4BB7-85B4-A9FE325C674E}" srcOrd="0" destOrd="0" presId="urn:microsoft.com/office/officeart/2005/8/layout/hList3"/>
    <dgm:cxn modelId="{E63B8A5F-BFC1-4D79-9829-9E63D43BF691}" srcId="{E5878E76-97F6-4C83-9B0C-1137FE9B401B}" destId="{D98DE173-2B76-49C6-8485-AD3C11EB80C6}" srcOrd="0" destOrd="0" parTransId="{8BB1F0EA-FFC2-4EB7-913F-A1225187DCCC}" sibTransId="{96464DED-F735-4D39-9431-D63B7FDC2464}"/>
    <dgm:cxn modelId="{76F9B7D2-CBF6-45D2-AF21-F6FA4804FD68}" type="presOf" srcId="{76B9F23E-E144-46EF-BB83-4F171A5264CE}" destId="{B4994E76-5877-4885-87AB-E694DA10117C}" srcOrd="0" destOrd="0" presId="urn:microsoft.com/office/officeart/2005/8/layout/hList3"/>
    <dgm:cxn modelId="{152E6C8D-FF7C-4823-817A-60A60958671E}" type="presOf" srcId="{E5878E76-97F6-4C83-9B0C-1137FE9B401B}" destId="{D0C2C460-B18A-4821-997D-08891C6682F3}" srcOrd="0" destOrd="0" presId="urn:microsoft.com/office/officeart/2005/8/layout/hList3"/>
    <dgm:cxn modelId="{D4CC2B8C-EBB8-4E04-8B7E-8F6600989E4A}" srcId="{D98DE173-2B76-49C6-8485-AD3C11EB80C6}" destId="{5F0CC175-64C6-4122-834F-A93A8A7BF084}" srcOrd="0" destOrd="0" parTransId="{29D93151-A595-4B89-BECB-7DFDCE0751C0}" sibTransId="{8B4EEDB5-F6A2-4440-B21A-9362B51F2B9C}"/>
    <dgm:cxn modelId="{75055457-7791-4926-9C00-2AAE888D9C4B}" srcId="{D98DE173-2B76-49C6-8485-AD3C11EB80C6}" destId="{BEF992F0-D15E-4117-83C6-1C32EA943A03}" srcOrd="1" destOrd="0" parTransId="{5F87D3E1-3D63-4D48-8E9F-3F2CC4BCA004}" sibTransId="{3147179F-E866-4EC2-87EC-A58D84D400CE}"/>
    <dgm:cxn modelId="{1ECD1437-79C0-448C-AFDF-4A7F206E9FF2}" srcId="{D98DE173-2B76-49C6-8485-AD3C11EB80C6}" destId="{76B9F23E-E144-46EF-BB83-4F171A5264CE}" srcOrd="2" destOrd="0" parTransId="{750033FC-1296-4AEC-976F-65AC81F94F32}" sibTransId="{3FAE8F27-6C0C-44F4-B2B0-63ACE63BB465}"/>
    <dgm:cxn modelId="{0506408B-8CDD-47CC-A806-D5934303D69C}" type="presOf" srcId="{5F0CC175-64C6-4122-834F-A93A8A7BF084}" destId="{60311192-CD10-4856-8ED1-12CD9C4CC209}" srcOrd="0" destOrd="0" presId="urn:microsoft.com/office/officeart/2005/8/layout/hList3"/>
    <dgm:cxn modelId="{49737DBC-883D-4E84-9245-DD723DBC1993}" type="presParOf" srcId="{D0C2C460-B18A-4821-997D-08891C6682F3}" destId="{E16E9D06-F07B-4BB7-85B4-A9FE325C674E}" srcOrd="0" destOrd="0" presId="urn:microsoft.com/office/officeart/2005/8/layout/hList3"/>
    <dgm:cxn modelId="{953852CA-7D80-47E9-A6EA-4FECDF96D5B8}" type="presParOf" srcId="{D0C2C460-B18A-4821-997D-08891C6682F3}" destId="{84B86071-F83B-4559-B6F5-C21C3FFCFBE1}" srcOrd="1" destOrd="0" presId="urn:microsoft.com/office/officeart/2005/8/layout/hList3"/>
    <dgm:cxn modelId="{9AC87A7A-E031-4124-89EF-0F713124D68B}" type="presParOf" srcId="{84B86071-F83B-4559-B6F5-C21C3FFCFBE1}" destId="{60311192-CD10-4856-8ED1-12CD9C4CC209}" srcOrd="0" destOrd="0" presId="urn:microsoft.com/office/officeart/2005/8/layout/hList3"/>
    <dgm:cxn modelId="{51715A75-C9FE-4FE9-B672-6852DA796B7E}" type="presParOf" srcId="{84B86071-F83B-4559-B6F5-C21C3FFCFBE1}" destId="{47F9422C-C07D-4EB3-BAC0-89589D7F125B}" srcOrd="1" destOrd="0" presId="urn:microsoft.com/office/officeart/2005/8/layout/hList3"/>
    <dgm:cxn modelId="{9CCC0300-04DE-4A7B-99C2-E8D300903DCD}" type="presParOf" srcId="{84B86071-F83B-4559-B6F5-C21C3FFCFBE1}" destId="{B4994E76-5877-4885-87AB-E694DA10117C}" srcOrd="2" destOrd="0" presId="urn:microsoft.com/office/officeart/2005/8/layout/hList3"/>
    <dgm:cxn modelId="{2CCDE6CF-8766-4E64-B856-FF433503ACD9}" type="presParOf" srcId="{D0C2C460-B18A-4821-997D-08891C6682F3}" destId="{0170AC3E-7C6D-40B8-B7B6-D3712365BBA4}" srcOrd="2" destOrd="0" presId="urn:microsoft.com/office/officeart/2005/8/layout/h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5878E76-97F6-4C83-9B0C-1137FE9B401B}"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endParaRPr lang="es-CL"/>
        </a:p>
      </dgm:t>
    </dgm:pt>
    <dgm:pt modelId="{D98DE173-2B76-49C6-8485-AD3C11EB80C6}">
      <dgm:prSet phldrT="[Texto]"/>
      <dgm:spPr/>
      <dgm:t>
        <a:bodyPr/>
        <a:lstStyle/>
        <a:p>
          <a:endParaRPr lang="es-MX" dirty="0">
            <a:latin typeface="Calibri" panose="020F0502020204030204" pitchFamily="34" charset="0"/>
            <a:cs typeface="Calibri" panose="020F0502020204030204" pitchFamily="34" charset="0"/>
          </a:endParaRPr>
        </a:p>
        <a:p>
          <a:r>
            <a:rPr lang="es-MX" dirty="0">
              <a:latin typeface="Calibri" panose="020F0502020204030204" pitchFamily="34" charset="0"/>
              <a:cs typeface="Calibri" panose="020F0502020204030204" pitchFamily="34" charset="0"/>
            </a:rPr>
            <a:t>Homologación de Exámenes y Procedimientos</a:t>
          </a:r>
        </a:p>
        <a:p>
          <a:endParaRPr lang="es-CL" dirty="0">
            <a:latin typeface="Calibri" panose="020F0502020204030204" pitchFamily="34" charset="0"/>
            <a:cs typeface="Calibri" panose="020F0502020204030204" pitchFamily="34" charset="0"/>
          </a:endParaRPr>
        </a:p>
      </dgm:t>
    </dgm:pt>
    <dgm:pt modelId="{8BB1F0EA-FFC2-4EB7-913F-A1225187DCCC}" type="par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96464DED-F735-4D39-9431-D63B7FDC2464}" type="sibTrans" cxnId="{E63B8A5F-BFC1-4D79-9829-9E63D43BF691}">
      <dgm:prSet/>
      <dgm:spPr/>
      <dgm:t>
        <a:bodyPr/>
        <a:lstStyle/>
        <a:p>
          <a:endParaRPr lang="es-CL">
            <a:latin typeface="Calibri" panose="020F0502020204030204" pitchFamily="34" charset="0"/>
            <a:cs typeface="Calibri" panose="020F0502020204030204" pitchFamily="34" charset="0"/>
          </a:endParaRPr>
        </a:p>
      </dgm:t>
    </dgm:pt>
    <dgm:pt modelId="{5F0CC175-64C6-4122-834F-A93A8A7BF084}">
      <dgm:prSet phldrT="[Texto]"/>
      <dgm:spPr/>
      <dgm:t>
        <a:bodyPr/>
        <a:lstStyle/>
        <a:p>
          <a:r>
            <a:rPr lang="es-MX" dirty="0">
              <a:latin typeface="Calibri" panose="020F0502020204030204" pitchFamily="34" charset="0"/>
              <a:cs typeface="Calibri" panose="020F0502020204030204" pitchFamily="34" charset="0"/>
            </a:rPr>
            <a:t>Situaciones de Urgencia</a:t>
          </a:r>
          <a:endParaRPr lang="es-CL" dirty="0">
            <a:latin typeface="Calibri" panose="020F0502020204030204" pitchFamily="34" charset="0"/>
            <a:cs typeface="Calibri" panose="020F0502020204030204" pitchFamily="34" charset="0"/>
          </a:endParaRPr>
        </a:p>
      </dgm:t>
    </dgm:pt>
    <dgm:pt modelId="{29D93151-A595-4B89-BECB-7DFDCE0751C0}" type="par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8B4EEDB5-F6A2-4440-B21A-9362B51F2B9C}" type="sibTrans" cxnId="{D4CC2B8C-EBB8-4E04-8B7E-8F6600989E4A}">
      <dgm:prSet/>
      <dgm:spPr/>
      <dgm:t>
        <a:bodyPr/>
        <a:lstStyle/>
        <a:p>
          <a:endParaRPr lang="es-CL">
            <a:latin typeface="Calibri" panose="020F0502020204030204" pitchFamily="34" charset="0"/>
            <a:cs typeface="Calibri" panose="020F0502020204030204" pitchFamily="34" charset="0"/>
          </a:endParaRPr>
        </a:p>
      </dgm:t>
    </dgm:pt>
    <dgm:pt modelId="{BEF992F0-D15E-4117-83C6-1C32EA943A03}">
      <dgm:prSet phldrT="[Texto]"/>
      <dgm:spPr/>
      <dgm:t>
        <a:bodyPr/>
        <a:lstStyle/>
        <a:p>
          <a:r>
            <a:rPr lang="es-MX" dirty="0" err="1">
              <a:latin typeface="Calibri" panose="020F0502020204030204" pitchFamily="34" charset="0"/>
              <a:cs typeface="Calibri" panose="020F0502020204030204" pitchFamily="34" charset="0"/>
            </a:rPr>
            <a:t>Setting</a:t>
          </a:r>
          <a:r>
            <a:rPr lang="es-MX" dirty="0">
              <a:latin typeface="Calibri" panose="020F0502020204030204" pitchFamily="34" charset="0"/>
              <a:cs typeface="Calibri" panose="020F0502020204030204" pitchFamily="34" charset="0"/>
            </a:rPr>
            <a:t> Electivo</a:t>
          </a:r>
          <a:endParaRPr lang="es-CL" dirty="0">
            <a:latin typeface="Calibri" panose="020F0502020204030204" pitchFamily="34" charset="0"/>
            <a:cs typeface="Calibri" panose="020F0502020204030204" pitchFamily="34" charset="0"/>
          </a:endParaRPr>
        </a:p>
      </dgm:t>
    </dgm:pt>
    <dgm:pt modelId="{5F87D3E1-3D63-4D48-8E9F-3F2CC4BCA004}" type="par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3147179F-E866-4EC2-87EC-A58D84D400CE}" type="sibTrans" cxnId="{75055457-7791-4926-9C00-2AAE888D9C4B}">
      <dgm:prSet/>
      <dgm:spPr/>
      <dgm:t>
        <a:bodyPr/>
        <a:lstStyle/>
        <a:p>
          <a:endParaRPr lang="es-CL">
            <a:latin typeface="Calibri" panose="020F0502020204030204" pitchFamily="34" charset="0"/>
            <a:cs typeface="Calibri" panose="020F0502020204030204" pitchFamily="34" charset="0"/>
          </a:endParaRPr>
        </a:p>
      </dgm:t>
    </dgm:pt>
    <dgm:pt modelId="{76B9F23E-E144-46EF-BB83-4F171A5264CE}">
      <dgm:prSet phldrT="[Texto]"/>
      <dgm:spPr/>
      <dgm:t>
        <a:bodyPr/>
        <a:lstStyle/>
        <a:p>
          <a:r>
            <a:rPr lang="es-CL" dirty="0">
              <a:latin typeface="Calibri" panose="020F0502020204030204" pitchFamily="34" charset="0"/>
              <a:cs typeface="Calibri" panose="020F0502020204030204" pitchFamily="34" charset="0"/>
            </a:rPr>
            <a:t>Riesgo</a:t>
          </a:r>
        </a:p>
      </dgm:t>
    </dgm:pt>
    <dgm:pt modelId="{750033FC-1296-4AEC-976F-65AC81F94F32}" type="par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3FAE8F27-6C0C-44F4-B2B0-63ACE63BB465}" type="sibTrans" cxnId="{1ECD1437-79C0-448C-AFDF-4A7F206E9FF2}">
      <dgm:prSet/>
      <dgm:spPr/>
      <dgm:t>
        <a:bodyPr/>
        <a:lstStyle/>
        <a:p>
          <a:endParaRPr lang="es-CL">
            <a:latin typeface="Calibri" panose="020F0502020204030204" pitchFamily="34" charset="0"/>
            <a:cs typeface="Calibri" panose="020F0502020204030204" pitchFamily="34" charset="0"/>
          </a:endParaRPr>
        </a:p>
      </dgm:t>
    </dgm:pt>
    <dgm:pt modelId="{2C434420-72EC-48D2-B6C1-D78B61101602}">
      <dgm:prSet/>
      <dgm:spPr/>
      <dgm:t>
        <a:bodyPr/>
        <a:lstStyle/>
        <a:p>
          <a:r>
            <a:rPr lang="es-CL" dirty="0">
              <a:latin typeface="Calibri" pitchFamily="34" charset="0"/>
              <a:cs typeface="Calibri" pitchFamily="34" charset="0"/>
            </a:rPr>
            <a:t>Elección de Plan Diagnóstico</a:t>
          </a:r>
        </a:p>
      </dgm:t>
    </dgm:pt>
    <dgm:pt modelId="{C41434F9-6EAC-4BCF-A55B-5563FE44E022}" type="parTrans" cxnId="{4AE3BF67-F504-4DA5-819B-07FB13010151}">
      <dgm:prSet/>
      <dgm:spPr/>
      <dgm:t>
        <a:bodyPr/>
        <a:lstStyle/>
        <a:p>
          <a:endParaRPr lang="es-CL">
            <a:latin typeface="Calibri" pitchFamily="34" charset="0"/>
            <a:cs typeface="Calibri" pitchFamily="34" charset="0"/>
          </a:endParaRPr>
        </a:p>
      </dgm:t>
    </dgm:pt>
    <dgm:pt modelId="{3B4CC2BC-B88C-4263-8977-7B5D0CD8E209}" type="sibTrans" cxnId="{4AE3BF67-F504-4DA5-819B-07FB13010151}">
      <dgm:prSet/>
      <dgm:spPr/>
      <dgm:t>
        <a:bodyPr/>
        <a:lstStyle/>
        <a:p>
          <a:endParaRPr lang="es-CL">
            <a:latin typeface="Calibri" pitchFamily="34" charset="0"/>
            <a:cs typeface="Calibri" pitchFamily="34" charset="0"/>
          </a:endParaRPr>
        </a:p>
      </dgm:t>
    </dgm:pt>
    <dgm:pt modelId="{70DB1391-36CE-45C1-B323-2B77E9A554B3}">
      <dgm:prSet/>
      <dgm:spPr/>
      <dgm:t>
        <a:bodyPr/>
        <a:lstStyle/>
        <a:p>
          <a:r>
            <a:rPr lang="es-CL" dirty="0">
              <a:latin typeface="Calibri" pitchFamily="34" charset="0"/>
              <a:cs typeface="Calibri" pitchFamily="34" charset="0"/>
            </a:rPr>
            <a:t>Experiencia de Operadores</a:t>
          </a:r>
        </a:p>
      </dgm:t>
    </dgm:pt>
    <dgm:pt modelId="{A348DB16-B14C-4CDA-82B6-761374127E9A}" type="parTrans" cxnId="{33C443E4-23CE-4358-BC4D-97488E322E63}">
      <dgm:prSet/>
      <dgm:spPr/>
      <dgm:t>
        <a:bodyPr/>
        <a:lstStyle/>
        <a:p>
          <a:endParaRPr lang="es-CL">
            <a:latin typeface="Calibri" pitchFamily="34" charset="0"/>
            <a:cs typeface="Calibri" pitchFamily="34" charset="0"/>
          </a:endParaRPr>
        </a:p>
      </dgm:t>
    </dgm:pt>
    <dgm:pt modelId="{00255365-1946-4EF8-AC8D-3E23AE9CB236}" type="sibTrans" cxnId="{33C443E4-23CE-4358-BC4D-97488E322E63}">
      <dgm:prSet/>
      <dgm:spPr/>
      <dgm:t>
        <a:bodyPr/>
        <a:lstStyle/>
        <a:p>
          <a:endParaRPr lang="es-CL">
            <a:latin typeface="Calibri" pitchFamily="34" charset="0"/>
            <a:cs typeface="Calibri" pitchFamily="34" charset="0"/>
          </a:endParaRPr>
        </a:p>
      </dgm:t>
    </dgm:pt>
    <dgm:pt modelId="{BEAB754A-ED74-41A2-AD6A-CC0B9DA30FEE}">
      <dgm:prSet/>
      <dgm:spPr/>
      <dgm:t>
        <a:bodyPr/>
        <a:lstStyle/>
        <a:p>
          <a:r>
            <a:rPr lang="es-CL" dirty="0">
              <a:latin typeface="Calibri" pitchFamily="34" charset="0"/>
              <a:cs typeface="Calibri" pitchFamily="34" charset="0"/>
            </a:rPr>
            <a:t>Complejidad Tecnológica</a:t>
          </a:r>
        </a:p>
      </dgm:t>
    </dgm:pt>
    <dgm:pt modelId="{751BFBD0-292F-4F5E-B1FF-22042CCDC458}" type="parTrans" cxnId="{2E9E52F1-F3B2-4919-A736-0F8A746C2FD4}">
      <dgm:prSet/>
      <dgm:spPr/>
      <dgm:t>
        <a:bodyPr/>
        <a:lstStyle/>
        <a:p>
          <a:endParaRPr lang="es-CL">
            <a:latin typeface="Calibri" pitchFamily="34" charset="0"/>
            <a:cs typeface="Calibri" pitchFamily="34" charset="0"/>
          </a:endParaRPr>
        </a:p>
      </dgm:t>
    </dgm:pt>
    <dgm:pt modelId="{BA644289-B105-44A9-ABD4-0FD534DCAC44}" type="sibTrans" cxnId="{2E9E52F1-F3B2-4919-A736-0F8A746C2FD4}">
      <dgm:prSet/>
      <dgm:spPr/>
      <dgm:t>
        <a:bodyPr/>
        <a:lstStyle/>
        <a:p>
          <a:endParaRPr lang="es-CL">
            <a:latin typeface="Calibri" pitchFamily="34" charset="0"/>
            <a:cs typeface="Calibri" pitchFamily="34" charset="0"/>
          </a:endParaRPr>
        </a:p>
      </dgm:t>
    </dgm:pt>
    <dgm:pt modelId="{A7CBFD2B-4C2D-442F-8696-AE0E29BBBF41}" type="pres">
      <dgm:prSet presAssocID="{E5878E76-97F6-4C83-9B0C-1137FE9B401B}" presName="Name0" presStyleCnt="0">
        <dgm:presLayoutVars>
          <dgm:chMax val="7"/>
          <dgm:dir/>
          <dgm:animOne val="branch"/>
        </dgm:presLayoutVars>
      </dgm:prSet>
      <dgm:spPr/>
      <dgm:t>
        <a:bodyPr/>
        <a:lstStyle/>
        <a:p>
          <a:endParaRPr lang="es-CL"/>
        </a:p>
      </dgm:t>
    </dgm:pt>
    <dgm:pt modelId="{B7106466-B2C2-4089-A02F-B5B9B898E32D}" type="pres">
      <dgm:prSet presAssocID="{D98DE173-2B76-49C6-8485-AD3C11EB80C6}" presName="parTx1" presStyleLbl="node1" presStyleIdx="0" presStyleCnt="2"/>
      <dgm:spPr/>
      <dgm:t>
        <a:bodyPr/>
        <a:lstStyle/>
        <a:p>
          <a:endParaRPr lang="es-CL"/>
        </a:p>
      </dgm:t>
    </dgm:pt>
    <dgm:pt modelId="{4D4C9382-66FB-46B4-B1DD-894ACA7C2E38}" type="pres">
      <dgm:prSet presAssocID="{D98DE173-2B76-49C6-8485-AD3C11EB80C6}" presName="spPre1" presStyleCnt="0"/>
      <dgm:spPr/>
    </dgm:pt>
    <dgm:pt modelId="{9C95C9D7-9BCB-46B8-A1FF-4C0451DC2CD0}" type="pres">
      <dgm:prSet presAssocID="{D98DE173-2B76-49C6-8485-AD3C11EB80C6}" presName="chLin1" presStyleCnt="0"/>
      <dgm:spPr/>
    </dgm:pt>
    <dgm:pt modelId="{08E8AFE2-CC47-4A8A-AE2D-CB7CE16C4CAA}" type="pres">
      <dgm:prSet presAssocID="{29D93151-A595-4B89-BECB-7DFDCE0751C0}" presName="Name11" presStyleLbl="parChTrans1D1" presStyleIdx="0" presStyleCnt="14"/>
      <dgm:spPr/>
    </dgm:pt>
    <dgm:pt modelId="{B693899B-F1D5-4970-9282-B1CD28995607}" type="pres">
      <dgm:prSet presAssocID="{29D93151-A595-4B89-BECB-7DFDCE0751C0}" presName="Name31" presStyleLbl="parChTrans1D1" presStyleIdx="1" presStyleCnt="14"/>
      <dgm:spPr/>
    </dgm:pt>
    <dgm:pt modelId="{07A1A104-19F4-47FD-81F7-21CE68054C4D}" type="pres">
      <dgm:prSet presAssocID="{5F0CC175-64C6-4122-834F-A93A8A7BF084}" presName="txAndLines1" presStyleCnt="0"/>
      <dgm:spPr/>
    </dgm:pt>
    <dgm:pt modelId="{C3AC6308-2713-4DBD-B712-6F23DFA84F9A}" type="pres">
      <dgm:prSet presAssocID="{5F0CC175-64C6-4122-834F-A93A8A7BF084}" presName="anchor1" presStyleCnt="0"/>
      <dgm:spPr/>
    </dgm:pt>
    <dgm:pt modelId="{A76DF709-37DA-4DAF-86A3-ACB24E25B476}" type="pres">
      <dgm:prSet presAssocID="{5F0CC175-64C6-4122-834F-A93A8A7BF084}" presName="backup1" presStyleCnt="0"/>
      <dgm:spPr/>
    </dgm:pt>
    <dgm:pt modelId="{E139770C-A734-4620-982E-FA1D838A56C9}" type="pres">
      <dgm:prSet presAssocID="{5F0CC175-64C6-4122-834F-A93A8A7BF084}" presName="preLine1" presStyleLbl="parChTrans1D1" presStyleIdx="2" presStyleCnt="14"/>
      <dgm:spPr/>
    </dgm:pt>
    <dgm:pt modelId="{2CA2A8EC-6976-4027-8F78-41752CD3DA98}" type="pres">
      <dgm:prSet presAssocID="{5F0CC175-64C6-4122-834F-A93A8A7BF084}" presName="desTx1" presStyleLbl="revTx" presStyleIdx="0" presStyleCnt="0">
        <dgm:presLayoutVars>
          <dgm:bulletEnabled val="1"/>
        </dgm:presLayoutVars>
      </dgm:prSet>
      <dgm:spPr/>
      <dgm:t>
        <a:bodyPr/>
        <a:lstStyle/>
        <a:p>
          <a:endParaRPr lang="es-CL"/>
        </a:p>
      </dgm:t>
    </dgm:pt>
    <dgm:pt modelId="{F03A336C-1E3F-4E18-BC7B-161FB6252723}" type="pres">
      <dgm:prSet presAssocID="{5F0CC175-64C6-4122-834F-A93A8A7BF084}" presName="postLine1" presStyleLbl="parChTrans1D1" presStyleIdx="3" presStyleCnt="14"/>
      <dgm:spPr/>
    </dgm:pt>
    <dgm:pt modelId="{B7993AB9-5DC0-4DAA-9EBB-9A29AEA9E1CE}" type="pres">
      <dgm:prSet presAssocID="{5F87D3E1-3D63-4D48-8E9F-3F2CC4BCA004}" presName="Name11" presStyleLbl="parChTrans1D1" presStyleIdx="4" presStyleCnt="14"/>
      <dgm:spPr/>
    </dgm:pt>
    <dgm:pt modelId="{B24354C4-692C-4576-94C9-CF8AFE858565}" type="pres">
      <dgm:prSet presAssocID="{5F87D3E1-3D63-4D48-8E9F-3F2CC4BCA004}" presName="Name31" presStyleLbl="parChTrans1D1" presStyleIdx="5" presStyleCnt="14"/>
      <dgm:spPr/>
    </dgm:pt>
    <dgm:pt modelId="{F1A37B4C-0AA7-4B00-9B2D-D708BDDDEF5B}" type="pres">
      <dgm:prSet presAssocID="{BEF992F0-D15E-4117-83C6-1C32EA943A03}" presName="txAndLines1" presStyleCnt="0"/>
      <dgm:spPr/>
    </dgm:pt>
    <dgm:pt modelId="{48BC733F-B94B-415E-8E6E-02458D0A6C1C}" type="pres">
      <dgm:prSet presAssocID="{BEF992F0-D15E-4117-83C6-1C32EA943A03}" presName="anchor1" presStyleCnt="0"/>
      <dgm:spPr/>
    </dgm:pt>
    <dgm:pt modelId="{3E4D7248-9F8F-4845-8FA5-3C1F473D9BE1}" type="pres">
      <dgm:prSet presAssocID="{BEF992F0-D15E-4117-83C6-1C32EA943A03}" presName="backup1" presStyleCnt="0"/>
      <dgm:spPr/>
    </dgm:pt>
    <dgm:pt modelId="{335BDB7D-136F-49F1-95BC-9BE3DD4E38BC}" type="pres">
      <dgm:prSet presAssocID="{BEF992F0-D15E-4117-83C6-1C32EA943A03}" presName="preLine1" presStyleLbl="parChTrans1D1" presStyleIdx="6" presStyleCnt="14"/>
      <dgm:spPr/>
    </dgm:pt>
    <dgm:pt modelId="{A7FF5B52-FFD8-4685-AAE0-FD292C23DC23}" type="pres">
      <dgm:prSet presAssocID="{BEF992F0-D15E-4117-83C6-1C32EA943A03}" presName="desTx1" presStyleLbl="revTx" presStyleIdx="0" presStyleCnt="0">
        <dgm:presLayoutVars>
          <dgm:bulletEnabled val="1"/>
        </dgm:presLayoutVars>
      </dgm:prSet>
      <dgm:spPr/>
      <dgm:t>
        <a:bodyPr/>
        <a:lstStyle/>
        <a:p>
          <a:endParaRPr lang="es-CL"/>
        </a:p>
      </dgm:t>
    </dgm:pt>
    <dgm:pt modelId="{01AA218B-0C88-4624-8308-3CD31CAD2BC8}" type="pres">
      <dgm:prSet presAssocID="{BEF992F0-D15E-4117-83C6-1C32EA943A03}" presName="postLine1" presStyleLbl="parChTrans1D1" presStyleIdx="7" presStyleCnt="14"/>
      <dgm:spPr/>
    </dgm:pt>
    <dgm:pt modelId="{77CFE9FF-B4B6-42C3-87F5-7BF8AD4E141E}" type="pres">
      <dgm:prSet presAssocID="{D98DE173-2B76-49C6-8485-AD3C11EB80C6}" presName="spPost1" presStyleCnt="0"/>
      <dgm:spPr/>
    </dgm:pt>
    <dgm:pt modelId="{BA70A052-35CF-4E69-B364-B2C1D4207047}" type="pres">
      <dgm:prSet presAssocID="{2C434420-72EC-48D2-B6C1-D78B61101602}" presName="parTx2" presStyleLbl="node1" presStyleIdx="1" presStyleCnt="2"/>
      <dgm:spPr/>
      <dgm:t>
        <a:bodyPr/>
        <a:lstStyle/>
        <a:p>
          <a:endParaRPr lang="es-CL"/>
        </a:p>
      </dgm:t>
    </dgm:pt>
    <dgm:pt modelId="{15F78CCA-68AE-4499-B4D1-0909490C260D}" type="pres">
      <dgm:prSet presAssocID="{2C434420-72EC-48D2-B6C1-D78B61101602}" presName="spPre2" presStyleCnt="0"/>
      <dgm:spPr/>
    </dgm:pt>
    <dgm:pt modelId="{F374E3E6-3B3C-4349-8439-83C2167F7E1A}" type="pres">
      <dgm:prSet presAssocID="{2C434420-72EC-48D2-B6C1-D78B61101602}" presName="chLin2" presStyleCnt="0"/>
      <dgm:spPr/>
    </dgm:pt>
    <dgm:pt modelId="{F4C84EE9-73A6-434F-8243-9EBFB851CAB5}" type="pres">
      <dgm:prSet presAssocID="{750033FC-1296-4AEC-976F-65AC81F94F32}" presName="Name45" presStyleLbl="parChTrans1D1" presStyleIdx="8" presStyleCnt="14"/>
      <dgm:spPr/>
    </dgm:pt>
    <dgm:pt modelId="{08057D81-8314-42FC-A7C6-4F16E2273E67}" type="pres">
      <dgm:prSet presAssocID="{76B9F23E-E144-46EF-BB83-4F171A5264CE}" presName="txAndLines2" presStyleCnt="0"/>
      <dgm:spPr/>
    </dgm:pt>
    <dgm:pt modelId="{FE56799B-6634-4EFF-B446-B00B3F5930C8}" type="pres">
      <dgm:prSet presAssocID="{76B9F23E-E144-46EF-BB83-4F171A5264CE}" presName="anchor2" presStyleCnt="0"/>
      <dgm:spPr/>
    </dgm:pt>
    <dgm:pt modelId="{38376D9A-9BAD-4AC2-9402-072EB530A62E}" type="pres">
      <dgm:prSet presAssocID="{76B9F23E-E144-46EF-BB83-4F171A5264CE}" presName="backup2" presStyleCnt="0"/>
      <dgm:spPr/>
    </dgm:pt>
    <dgm:pt modelId="{DBE6BACF-0AB6-47A9-A813-C9E2F09FCDB5}" type="pres">
      <dgm:prSet presAssocID="{76B9F23E-E144-46EF-BB83-4F171A5264CE}" presName="preLine2" presStyleLbl="parChTrans1D1" presStyleIdx="9" presStyleCnt="14"/>
      <dgm:spPr/>
    </dgm:pt>
    <dgm:pt modelId="{30CD4F62-7508-45E1-BCDF-B708C539F70D}" type="pres">
      <dgm:prSet presAssocID="{76B9F23E-E144-46EF-BB83-4F171A5264CE}" presName="desTx2" presStyleLbl="revTx" presStyleIdx="0" presStyleCnt="0">
        <dgm:presLayoutVars>
          <dgm:bulletEnabled val="1"/>
        </dgm:presLayoutVars>
      </dgm:prSet>
      <dgm:spPr/>
      <dgm:t>
        <a:bodyPr/>
        <a:lstStyle/>
        <a:p>
          <a:endParaRPr lang="es-CL"/>
        </a:p>
      </dgm:t>
    </dgm:pt>
    <dgm:pt modelId="{945779C8-0E56-452C-B64A-B828E5BA8369}" type="pres">
      <dgm:prSet presAssocID="{751BFBD0-292F-4F5E-B1FF-22042CCDC458}" presName="Name45" presStyleLbl="parChTrans1D1" presStyleIdx="10" presStyleCnt="14"/>
      <dgm:spPr/>
    </dgm:pt>
    <dgm:pt modelId="{B7288D7A-674D-4989-B68D-DC8B465C7DDD}" type="pres">
      <dgm:prSet presAssocID="{BEAB754A-ED74-41A2-AD6A-CC0B9DA30FEE}" presName="txAndLines2" presStyleCnt="0"/>
      <dgm:spPr/>
    </dgm:pt>
    <dgm:pt modelId="{631A0F7F-329D-4477-AFB4-48582CC1428C}" type="pres">
      <dgm:prSet presAssocID="{BEAB754A-ED74-41A2-AD6A-CC0B9DA30FEE}" presName="anchor2" presStyleCnt="0"/>
      <dgm:spPr/>
    </dgm:pt>
    <dgm:pt modelId="{6717361F-AF4A-4B1D-9AF1-5CB9292F2F62}" type="pres">
      <dgm:prSet presAssocID="{BEAB754A-ED74-41A2-AD6A-CC0B9DA30FEE}" presName="backup2" presStyleCnt="0"/>
      <dgm:spPr/>
    </dgm:pt>
    <dgm:pt modelId="{75E6D10D-0351-44F8-A893-D98934620F76}" type="pres">
      <dgm:prSet presAssocID="{BEAB754A-ED74-41A2-AD6A-CC0B9DA30FEE}" presName="preLine2" presStyleLbl="parChTrans1D1" presStyleIdx="11" presStyleCnt="14"/>
      <dgm:spPr/>
    </dgm:pt>
    <dgm:pt modelId="{3851E51E-7655-4B4E-B6FF-69428E78398F}" type="pres">
      <dgm:prSet presAssocID="{BEAB754A-ED74-41A2-AD6A-CC0B9DA30FEE}" presName="desTx2" presStyleLbl="revTx" presStyleIdx="0" presStyleCnt="0">
        <dgm:presLayoutVars>
          <dgm:bulletEnabled val="1"/>
        </dgm:presLayoutVars>
      </dgm:prSet>
      <dgm:spPr/>
      <dgm:t>
        <a:bodyPr/>
        <a:lstStyle/>
        <a:p>
          <a:endParaRPr lang="es-CL"/>
        </a:p>
      </dgm:t>
    </dgm:pt>
    <dgm:pt modelId="{C1D6441D-97F2-4102-98A2-6DA53646E313}" type="pres">
      <dgm:prSet presAssocID="{A348DB16-B14C-4CDA-82B6-761374127E9A}" presName="Name45" presStyleLbl="parChTrans1D1" presStyleIdx="12" presStyleCnt="14"/>
      <dgm:spPr/>
    </dgm:pt>
    <dgm:pt modelId="{BACB3539-37C5-477C-B8E7-970E500451B3}" type="pres">
      <dgm:prSet presAssocID="{70DB1391-36CE-45C1-B323-2B77E9A554B3}" presName="txAndLines2" presStyleCnt="0"/>
      <dgm:spPr/>
    </dgm:pt>
    <dgm:pt modelId="{B83DC435-D49B-4B00-A1C8-8A926F108D76}" type="pres">
      <dgm:prSet presAssocID="{70DB1391-36CE-45C1-B323-2B77E9A554B3}" presName="anchor2" presStyleCnt="0"/>
      <dgm:spPr/>
    </dgm:pt>
    <dgm:pt modelId="{38F2A72A-5D89-4E84-B90E-B72AD6899DA6}" type="pres">
      <dgm:prSet presAssocID="{70DB1391-36CE-45C1-B323-2B77E9A554B3}" presName="backup2" presStyleCnt="0"/>
      <dgm:spPr/>
    </dgm:pt>
    <dgm:pt modelId="{2B52807D-9B0D-49AB-A55F-2FAD23599AFD}" type="pres">
      <dgm:prSet presAssocID="{70DB1391-36CE-45C1-B323-2B77E9A554B3}" presName="preLine2" presStyleLbl="parChTrans1D1" presStyleIdx="13" presStyleCnt="14"/>
      <dgm:spPr/>
    </dgm:pt>
    <dgm:pt modelId="{56EC530C-4725-4B7C-94C4-33B3DE3B8645}" type="pres">
      <dgm:prSet presAssocID="{70DB1391-36CE-45C1-B323-2B77E9A554B3}" presName="desTx2" presStyleLbl="revTx" presStyleIdx="0" presStyleCnt="0">
        <dgm:presLayoutVars>
          <dgm:bulletEnabled val="1"/>
        </dgm:presLayoutVars>
      </dgm:prSet>
      <dgm:spPr/>
      <dgm:t>
        <a:bodyPr/>
        <a:lstStyle/>
        <a:p>
          <a:endParaRPr lang="es-CL"/>
        </a:p>
      </dgm:t>
    </dgm:pt>
  </dgm:ptLst>
  <dgm:cxnLst>
    <dgm:cxn modelId="{1ECD1437-79C0-448C-AFDF-4A7F206E9FF2}" srcId="{2C434420-72EC-48D2-B6C1-D78B61101602}" destId="{76B9F23E-E144-46EF-BB83-4F171A5264CE}" srcOrd="0" destOrd="0" parTransId="{750033FC-1296-4AEC-976F-65AC81F94F32}" sibTransId="{3FAE8F27-6C0C-44F4-B2B0-63ACE63BB465}"/>
    <dgm:cxn modelId="{4AE3BF67-F504-4DA5-819B-07FB13010151}" srcId="{E5878E76-97F6-4C83-9B0C-1137FE9B401B}" destId="{2C434420-72EC-48D2-B6C1-D78B61101602}" srcOrd="1" destOrd="0" parTransId="{C41434F9-6EAC-4BCF-A55B-5563FE44E022}" sibTransId="{3B4CC2BC-B88C-4263-8977-7B5D0CD8E209}"/>
    <dgm:cxn modelId="{E63B8A5F-BFC1-4D79-9829-9E63D43BF691}" srcId="{E5878E76-97F6-4C83-9B0C-1137FE9B401B}" destId="{D98DE173-2B76-49C6-8485-AD3C11EB80C6}" srcOrd="0" destOrd="0" parTransId="{8BB1F0EA-FFC2-4EB7-913F-A1225187DCCC}" sibTransId="{96464DED-F735-4D39-9431-D63B7FDC2464}"/>
    <dgm:cxn modelId="{2E9E52F1-F3B2-4919-A736-0F8A746C2FD4}" srcId="{2C434420-72EC-48D2-B6C1-D78B61101602}" destId="{BEAB754A-ED74-41A2-AD6A-CC0B9DA30FEE}" srcOrd="1" destOrd="0" parTransId="{751BFBD0-292F-4F5E-B1FF-22042CCDC458}" sibTransId="{BA644289-B105-44A9-ABD4-0FD534DCAC44}"/>
    <dgm:cxn modelId="{C0008663-2F60-4FAD-97A5-C00E1DADDB74}" type="presOf" srcId="{E5878E76-97F6-4C83-9B0C-1137FE9B401B}" destId="{A7CBFD2B-4C2D-442F-8696-AE0E29BBBF41}" srcOrd="0" destOrd="0" presId="urn:microsoft.com/office/officeart/2009/3/layout/SubStepProcess"/>
    <dgm:cxn modelId="{B699EB8D-8151-4340-ACEB-68BA3981B6BD}" type="presOf" srcId="{70DB1391-36CE-45C1-B323-2B77E9A554B3}" destId="{56EC530C-4725-4B7C-94C4-33B3DE3B8645}" srcOrd="0" destOrd="0" presId="urn:microsoft.com/office/officeart/2009/3/layout/SubStepProcess"/>
    <dgm:cxn modelId="{97871F2D-91D0-408C-BD0F-2FE61A4CB826}" type="presOf" srcId="{2C434420-72EC-48D2-B6C1-D78B61101602}" destId="{BA70A052-35CF-4E69-B364-B2C1D4207047}" srcOrd="0" destOrd="0" presId="urn:microsoft.com/office/officeart/2009/3/layout/SubStepProcess"/>
    <dgm:cxn modelId="{9FBD90F3-2B35-49BC-9490-A7D7DD66E7D0}" type="presOf" srcId="{D98DE173-2B76-49C6-8485-AD3C11EB80C6}" destId="{B7106466-B2C2-4089-A02F-B5B9B898E32D}" srcOrd="0" destOrd="0" presId="urn:microsoft.com/office/officeart/2009/3/layout/SubStepProcess"/>
    <dgm:cxn modelId="{33C443E4-23CE-4358-BC4D-97488E322E63}" srcId="{2C434420-72EC-48D2-B6C1-D78B61101602}" destId="{70DB1391-36CE-45C1-B323-2B77E9A554B3}" srcOrd="2" destOrd="0" parTransId="{A348DB16-B14C-4CDA-82B6-761374127E9A}" sibTransId="{00255365-1946-4EF8-AC8D-3E23AE9CB236}"/>
    <dgm:cxn modelId="{D4CC2B8C-EBB8-4E04-8B7E-8F6600989E4A}" srcId="{D98DE173-2B76-49C6-8485-AD3C11EB80C6}" destId="{5F0CC175-64C6-4122-834F-A93A8A7BF084}" srcOrd="0" destOrd="0" parTransId="{29D93151-A595-4B89-BECB-7DFDCE0751C0}" sibTransId="{8B4EEDB5-F6A2-4440-B21A-9362B51F2B9C}"/>
    <dgm:cxn modelId="{5B3260A1-9F15-4294-B145-93936A6FDE82}" type="presOf" srcId="{BEF992F0-D15E-4117-83C6-1C32EA943A03}" destId="{A7FF5B52-FFD8-4685-AAE0-FD292C23DC23}" srcOrd="0" destOrd="0" presId="urn:microsoft.com/office/officeart/2009/3/layout/SubStepProcess"/>
    <dgm:cxn modelId="{160DF3E1-B84C-4A1F-96C0-058671263FFC}" type="presOf" srcId="{BEAB754A-ED74-41A2-AD6A-CC0B9DA30FEE}" destId="{3851E51E-7655-4B4E-B6FF-69428E78398F}" srcOrd="0" destOrd="0" presId="urn:microsoft.com/office/officeart/2009/3/layout/SubStepProcess"/>
    <dgm:cxn modelId="{75055457-7791-4926-9C00-2AAE888D9C4B}" srcId="{D98DE173-2B76-49C6-8485-AD3C11EB80C6}" destId="{BEF992F0-D15E-4117-83C6-1C32EA943A03}" srcOrd="1" destOrd="0" parTransId="{5F87D3E1-3D63-4D48-8E9F-3F2CC4BCA004}" sibTransId="{3147179F-E866-4EC2-87EC-A58D84D400CE}"/>
    <dgm:cxn modelId="{39CC28FE-15F9-4797-BA3B-F6E18D7C360C}" type="presOf" srcId="{5F0CC175-64C6-4122-834F-A93A8A7BF084}" destId="{2CA2A8EC-6976-4027-8F78-41752CD3DA98}" srcOrd="0" destOrd="0" presId="urn:microsoft.com/office/officeart/2009/3/layout/SubStepProcess"/>
    <dgm:cxn modelId="{15CA9DE4-0BF4-42F1-9836-7B3260C0C4EE}" type="presOf" srcId="{76B9F23E-E144-46EF-BB83-4F171A5264CE}" destId="{30CD4F62-7508-45E1-BCDF-B708C539F70D}" srcOrd="0" destOrd="0" presId="urn:microsoft.com/office/officeart/2009/3/layout/SubStepProcess"/>
    <dgm:cxn modelId="{0B0FA0A6-15EE-45FE-95B9-620BE89D92BC}" type="presParOf" srcId="{A7CBFD2B-4C2D-442F-8696-AE0E29BBBF41}" destId="{B7106466-B2C2-4089-A02F-B5B9B898E32D}" srcOrd="0" destOrd="0" presId="urn:microsoft.com/office/officeart/2009/3/layout/SubStepProcess"/>
    <dgm:cxn modelId="{7B64297F-9751-49A3-91DE-80217348828F}" type="presParOf" srcId="{A7CBFD2B-4C2D-442F-8696-AE0E29BBBF41}" destId="{4D4C9382-66FB-46B4-B1DD-894ACA7C2E38}" srcOrd="1" destOrd="0" presId="urn:microsoft.com/office/officeart/2009/3/layout/SubStepProcess"/>
    <dgm:cxn modelId="{D416C130-5F5B-4F5A-84D0-9FC0D7D7AE56}" type="presParOf" srcId="{A7CBFD2B-4C2D-442F-8696-AE0E29BBBF41}" destId="{9C95C9D7-9BCB-46B8-A1FF-4C0451DC2CD0}" srcOrd="2" destOrd="0" presId="urn:microsoft.com/office/officeart/2009/3/layout/SubStepProcess"/>
    <dgm:cxn modelId="{EC730E26-EC20-4EA9-A4BA-4501E2CD95E9}" type="presParOf" srcId="{9C95C9D7-9BCB-46B8-A1FF-4C0451DC2CD0}" destId="{08E8AFE2-CC47-4A8A-AE2D-CB7CE16C4CAA}" srcOrd="0" destOrd="0" presId="urn:microsoft.com/office/officeart/2009/3/layout/SubStepProcess"/>
    <dgm:cxn modelId="{D3C72EBD-D2A4-4890-BD3E-F68CA668A9FD}" type="presParOf" srcId="{9C95C9D7-9BCB-46B8-A1FF-4C0451DC2CD0}" destId="{B693899B-F1D5-4970-9282-B1CD28995607}" srcOrd="1" destOrd="0" presId="urn:microsoft.com/office/officeart/2009/3/layout/SubStepProcess"/>
    <dgm:cxn modelId="{226CD00B-F028-4823-9F58-D33935952FEF}" type="presParOf" srcId="{9C95C9D7-9BCB-46B8-A1FF-4C0451DC2CD0}" destId="{07A1A104-19F4-47FD-81F7-21CE68054C4D}" srcOrd="2" destOrd="0" presId="urn:microsoft.com/office/officeart/2009/3/layout/SubStepProcess"/>
    <dgm:cxn modelId="{3E980D88-7F70-489D-BE49-C4703F1AB26A}" type="presParOf" srcId="{07A1A104-19F4-47FD-81F7-21CE68054C4D}" destId="{C3AC6308-2713-4DBD-B712-6F23DFA84F9A}" srcOrd="0" destOrd="0" presId="urn:microsoft.com/office/officeart/2009/3/layout/SubStepProcess"/>
    <dgm:cxn modelId="{20C43F33-FE2F-42AA-B34F-55C64FD049D3}" type="presParOf" srcId="{07A1A104-19F4-47FD-81F7-21CE68054C4D}" destId="{A76DF709-37DA-4DAF-86A3-ACB24E25B476}" srcOrd="1" destOrd="0" presId="urn:microsoft.com/office/officeart/2009/3/layout/SubStepProcess"/>
    <dgm:cxn modelId="{95055746-07C9-4010-A0D2-8E12A5B485EF}" type="presParOf" srcId="{07A1A104-19F4-47FD-81F7-21CE68054C4D}" destId="{E139770C-A734-4620-982E-FA1D838A56C9}" srcOrd="2" destOrd="0" presId="urn:microsoft.com/office/officeart/2009/3/layout/SubStepProcess"/>
    <dgm:cxn modelId="{DE8D80E5-0113-4245-AC5D-F10FAE290576}" type="presParOf" srcId="{07A1A104-19F4-47FD-81F7-21CE68054C4D}" destId="{2CA2A8EC-6976-4027-8F78-41752CD3DA98}" srcOrd="3" destOrd="0" presId="urn:microsoft.com/office/officeart/2009/3/layout/SubStepProcess"/>
    <dgm:cxn modelId="{DE4525E9-4F2B-4B75-A87E-652EE08CA7EB}" type="presParOf" srcId="{07A1A104-19F4-47FD-81F7-21CE68054C4D}" destId="{F03A336C-1E3F-4E18-BC7B-161FB6252723}" srcOrd="4" destOrd="0" presId="urn:microsoft.com/office/officeart/2009/3/layout/SubStepProcess"/>
    <dgm:cxn modelId="{985DC0FB-C124-4C1C-9DF0-DE763DCF9249}" type="presParOf" srcId="{9C95C9D7-9BCB-46B8-A1FF-4C0451DC2CD0}" destId="{B7993AB9-5DC0-4DAA-9EBB-9A29AEA9E1CE}" srcOrd="3" destOrd="0" presId="urn:microsoft.com/office/officeart/2009/3/layout/SubStepProcess"/>
    <dgm:cxn modelId="{04F0F45A-72BC-4A66-A45F-39D30CC9F062}" type="presParOf" srcId="{9C95C9D7-9BCB-46B8-A1FF-4C0451DC2CD0}" destId="{B24354C4-692C-4576-94C9-CF8AFE858565}" srcOrd="4" destOrd="0" presId="urn:microsoft.com/office/officeart/2009/3/layout/SubStepProcess"/>
    <dgm:cxn modelId="{15067E78-A7C5-4937-A230-3609AD894D95}" type="presParOf" srcId="{9C95C9D7-9BCB-46B8-A1FF-4C0451DC2CD0}" destId="{F1A37B4C-0AA7-4B00-9B2D-D708BDDDEF5B}" srcOrd="5" destOrd="0" presId="urn:microsoft.com/office/officeart/2009/3/layout/SubStepProcess"/>
    <dgm:cxn modelId="{E41C4D6C-90EB-4473-98FD-8B6E839AFEC9}" type="presParOf" srcId="{F1A37B4C-0AA7-4B00-9B2D-D708BDDDEF5B}" destId="{48BC733F-B94B-415E-8E6E-02458D0A6C1C}" srcOrd="0" destOrd="0" presId="urn:microsoft.com/office/officeart/2009/3/layout/SubStepProcess"/>
    <dgm:cxn modelId="{A7FC8610-63F0-4ECA-AB69-0AC6483AFFFF}" type="presParOf" srcId="{F1A37B4C-0AA7-4B00-9B2D-D708BDDDEF5B}" destId="{3E4D7248-9F8F-4845-8FA5-3C1F473D9BE1}" srcOrd="1" destOrd="0" presId="urn:microsoft.com/office/officeart/2009/3/layout/SubStepProcess"/>
    <dgm:cxn modelId="{C4AD2C78-DF55-4387-ACC4-7E5E9BC66CE1}" type="presParOf" srcId="{F1A37B4C-0AA7-4B00-9B2D-D708BDDDEF5B}" destId="{335BDB7D-136F-49F1-95BC-9BE3DD4E38BC}" srcOrd="2" destOrd="0" presId="urn:microsoft.com/office/officeart/2009/3/layout/SubStepProcess"/>
    <dgm:cxn modelId="{EDDD2067-923C-4E9C-938F-A6B02B7DADDE}" type="presParOf" srcId="{F1A37B4C-0AA7-4B00-9B2D-D708BDDDEF5B}" destId="{A7FF5B52-FFD8-4685-AAE0-FD292C23DC23}" srcOrd="3" destOrd="0" presId="urn:microsoft.com/office/officeart/2009/3/layout/SubStepProcess"/>
    <dgm:cxn modelId="{43B82260-4AB7-4DE2-B62E-8FBBEC241B58}" type="presParOf" srcId="{F1A37B4C-0AA7-4B00-9B2D-D708BDDDEF5B}" destId="{01AA218B-0C88-4624-8308-3CD31CAD2BC8}" srcOrd="4" destOrd="0" presId="urn:microsoft.com/office/officeart/2009/3/layout/SubStepProcess"/>
    <dgm:cxn modelId="{46AA1A0A-4616-4055-96E3-F776DBE75E0A}" type="presParOf" srcId="{A7CBFD2B-4C2D-442F-8696-AE0E29BBBF41}" destId="{77CFE9FF-B4B6-42C3-87F5-7BF8AD4E141E}" srcOrd="3" destOrd="0" presId="urn:microsoft.com/office/officeart/2009/3/layout/SubStepProcess"/>
    <dgm:cxn modelId="{9EA51481-7877-4A2B-9915-5A5F76E7921E}" type="presParOf" srcId="{A7CBFD2B-4C2D-442F-8696-AE0E29BBBF41}" destId="{BA70A052-35CF-4E69-B364-B2C1D4207047}" srcOrd="4" destOrd="0" presId="urn:microsoft.com/office/officeart/2009/3/layout/SubStepProcess"/>
    <dgm:cxn modelId="{510E2463-116F-4501-A30E-E5B849C11185}" type="presParOf" srcId="{A7CBFD2B-4C2D-442F-8696-AE0E29BBBF41}" destId="{15F78CCA-68AE-4499-B4D1-0909490C260D}" srcOrd="5" destOrd="0" presId="urn:microsoft.com/office/officeart/2009/3/layout/SubStepProcess"/>
    <dgm:cxn modelId="{9E9963CC-773B-47DE-BC84-DF4576061ED9}" type="presParOf" srcId="{A7CBFD2B-4C2D-442F-8696-AE0E29BBBF41}" destId="{F374E3E6-3B3C-4349-8439-83C2167F7E1A}" srcOrd="6" destOrd="0" presId="urn:microsoft.com/office/officeart/2009/3/layout/SubStepProcess"/>
    <dgm:cxn modelId="{9FB683C6-7589-4949-8A5D-A7648B610C7D}" type="presParOf" srcId="{F374E3E6-3B3C-4349-8439-83C2167F7E1A}" destId="{F4C84EE9-73A6-434F-8243-9EBFB851CAB5}" srcOrd="0" destOrd="0" presId="urn:microsoft.com/office/officeart/2009/3/layout/SubStepProcess"/>
    <dgm:cxn modelId="{D4DCE033-43DE-4FDD-A8F1-D8FA9E058944}" type="presParOf" srcId="{F374E3E6-3B3C-4349-8439-83C2167F7E1A}" destId="{08057D81-8314-42FC-A7C6-4F16E2273E67}" srcOrd="1" destOrd="0" presId="urn:microsoft.com/office/officeart/2009/3/layout/SubStepProcess"/>
    <dgm:cxn modelId="{F600B10D-8FE6-4186-8233-19BDF2BC3E57}" type="presParOf" srcId="{08057D81-8314-42FC-A7C6-4F16E2273E67}" destId="{FE56799B-6634-4EFF-B446-B00B3F5930C8}" srcOrd="0" destOrd="0" presId="urn:microsoft.com/office/officeart/2009/3/layout/SubStepProcess"/>
    <dgm:cxn modelId="{6D639663-5066-4956-B256-ACE54E37A099}" type="presParOf" srcId="{08057D81-8314-42FC-A7C6-4F16E2273E67}" destId="{38376D9A-9BAD-4AC2-9402-072EB530A62E}" srcOrd="1" destOrd="0" presId="urn:microsoft.com/office/officeart/2009/3/layout/SubStepProcess"/>
    <dgm:cxn modelId="{4047915C-1A00-4307-A97F-478CB30C124C}" type="presParOf" srcId="{08057D81-8314-42FC-A7C6-4F16E2273E67}" destId="{DBE6BACF-0AB6-47A9-A813-C9E2F09FCDB5}" srcOrd="2" destOrd="0" presId="urn:microsoft.com/office/officeart/2009/3/layout/SubStepProcess"/>
    <dgm:cxn modelId="{2E6CE28F-5B48-4453-A434-B967FDEBEE42}" type="presParOf" srcId="{08057D81-8314-42FC-A7C6-4F16E2273E67}" destId="{30CD4F62-7508-45E1-BCDF-B708C539F70D}" srcOrd="3" destOrd="0" presId="urn:microsoft.com/office/officeart/2009/3/layout/SubStepProcess"/>
    <dgm:cxn modelId="{B9162037-40BB-4B1F-8AA5-8D8E237EF2B8}" type="presParOf" srcId="{F374E3E6-3B3C-4349-8439-83C2167F7E1A}" destId="{945779C8-0E56-452C-B64A-B828E5BA8369}" srcOrd="2" destOrd="0" presId="urn:microsoft.com/office/officeart/2009/3/layout/SubStepProcess"/>
    <dgm:cxn modelId="{D1B37E77-7427-4A08-9609-C45D61A08E63}" type="presParOf" srcId="{F374E3E6-3B3C-4349-8439-83C2167F7E1A}" destId="{B7288D7A-674D-4989-B68D-DC8B465C7DDD}" srcOrd="3" destOrd="0" presId="urn:microsoft.com/office/officeart/2009/3/layout/SubStepProcess"/>
    <dgm:cxn modelId="{F255D997-3F40-4376-851B-C2C9656F19D9}" type="presParOf" srcId="{B7288D7A-674D-4989-B68D-DC8B465C7DDD}" destId="{631A0F7F-329D-4477-AFB4-48582CC1428C}" srcOrd="0" destOrd="0" presId="urn:microsoft.com/office/officeart/2009/3/layout/SubStepProcess"/>
    <dgm:cxn modelId="{B2E3FB3C-DD67-4862-A67B-C7B10B4E0CCD}" type="presParOf" srcId="{B7288D7A-674D-4989-B68D-DC8B465C7DDD}" destId="{6717361F-AF4A-4B1D-9AF1-5CB9292F2F62}" srcOrd="1" destOrd="0" presId="urn:microsoft.com/office/officeart/2009/3/layout/SubStepProcess"/>
    <dgm:cxn modelId="{596C3202-B783-44A2-A39F-CB4DEE8E0AE9}" type="presParOf" srcId="{B7288D7A-674D-4989-B68D-DC8B465C7DDD}" destId="{75E6D10D-0351-44F8-A893-D98934620F76}" srcOrd="2" destOrd="0" presId="urn:microsoft.com/office/officeart/2009/3/layout/SubStepProcess"/>
    <dgm:cxn modelId="{1C97DD3B-B4D9-4F44-BFE9-5E54EB6B3385}" type="presParOf" srcId="{B7288D7A-674D-4989-B68D-DC8B465C7DDD}" destId="{3851E51E-7655-4B4E-B6FF-69428E78398F}" srcOrd="3" destOrd="0" presId="urn:microsoft.com/office/officeart/2009/3/layout/SubStepProcess"/>
    <dgm:cxn modelId="{95728D50-07B6-4E91-BCF2-A93C50F6C61A}" type="presParOf" srcId="{F374E3E6-3B3C-4349-8439-83C2167F7E1A}" destId="{C1D6441D-97F2-4102-98A2-6DA53646E313}" srcOrd="4" destOrd="0" presId="urn:microsoft.com/office/officeart/2009/3/layout/SubStepProcess"/>
    <dgm:cxn modelId="{2A5E50DF-CD4E-4BAA-A834-3ADFC3D636B6}" type="presParOf" srcId="{F374E3E6-3B3C-4349-8439-83C2167F7E1A}" destId="{BACB3539-37C5-477C-B8E7-970E500451B3}" srcOrd="5" destOrd="0" presId="urn:microsoft.com/office/officeart/2009/3/layout/SubStepProcess"/>
    <dgm:cxn modelId="{A9C712BB-7A1E-49F9-91AB-42D53B30EBF7}" type="presParOf" srcId="{BACB3539-37C5-477C-B8E7-970E500451B3}" destId="{B83DC435-D49B-4B00-A1C8-8A926F108D76}" srcOrd="0" destOrd="0" presId="urn:microsoft.com/office/officeart/2009/3/layout/SubStepProcess"/>
    <dgm:cxn modelId="{CDEDCA64-3D08-4C73-ADE2-C7BDA4005B2A}" type="presParOf" srcId="{BACB3539-37C5-477C-B8E7-970E500451B3}" destId="{38F2A72A-5D89-4E84-B90E-B72AD6899DA6}" srcOrd="1" destOrd="0" presId="urn:microsoft.com/office/officeart/2009/3/layout/SubStepProcess"/>
    <dgm:cxn modelId="{84E8E8A1-7232-4D6F-A7BB-EC80FE7B9FBF}" type="presParOf" srcId="{BACB3539-37C5-477C-B8E7-970E500451B3}" destId="{2B52807D-9B0D-49AB-A55F-2FAD23599AFD}" srcOrd="2" destOrd="0" presId="urn:microsoft.com/office/officeart/2009/3/layout/SubStepProcess"/>
    <dgm:cxn modelId="{E7DFD1BC-F9FD-4C83-B2E3-7397ECB2EEFC}" type="presParOf" srcId="{BACB3539-37C5-477C-B8E7-970E500451B3}" destId="{56EC530C-4725-4B7C-94C4-33B3DE3B8645}" srcOrd="3" destOrd="0" presId="urn:microsoft.com/office/officeart/2009/3/layout/SubStep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24991FA-EDB0-493B-9FC5-45517F9D6DC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L"/>
        </a:p>
      </dgm:t>
    </dgm:pt>
    <dgm:pt modelId="{2E40B5B3-7B78-44FC-9E60-E34D0BEA5EB8}">
      <dgm:prSet phldrT="[Texto]"/>
      <dgm:spPr/>
      <dgm:t>
        <a:bodyPr/>
        <a:lstStyle/>
        <a:p>
          <a:r>
            <a:rPr lang="es-CL" dirty="0">
              <a:latin typeface="Calibri" pitchFamily="34" charset="0"/>
              <a:cs typeface="Calibri" pitchFamily="34" charset="0"/>
            </a:rPr>
            <a:t>Oferta</a:t>
          </a:r>
        </a:p>
      </dgm:t>
    </dgm:pt>
    <dgm:pt modelId="{C85190B0-C19C-4007-9A93-1712975D4C17}" type="parTrans" cxnId="{F0E385A3-1FF9-44A2-A9FA-2C24E7AEB44B}">
      <dgm:prSet/>
      <dgm:spPr/>
      <dgm:t>
        <a:bodyPr/>
        <a:lstStyle/>
        <a:p>
          <a:endParaRPr lang="es-CL">
            <a:latin typeface="Calibri" pitchFamily="34" charset="0"/>
            <a:cs typeface="Calibri" pitchFamily="34" charset="0"/>
          </a:endParaRPr>
        </a:p>
      </dgm:t>
    </dgm:pt>
    <dgm:pt modelId="{F3F41911-CFCC-457C-8082-44C453694E93}" type="sibTrans" cxnId="{F0E385A3-1FF9-44A2-A9FA-2C24E7AEB44B}">
      <dgm:prSet/>
      <dgm:spPr/>
      <dgm:t>
        <a:bodyPr/>
        <a:lstStyle/>
        <a:p>
          <a:endParaRPr lang="es-CL">
            <a:latin typeface="Calibri" pitchFamily="34" charset="0"/>
            <a:cs typeface="Calibri" pitchFamily="34" charset="0"/>
          </a:endParaRPr>
        </a:p>
      </dgm:t>
    </dgm:pt>
    <dgm:pt modelId="{AFB6F4ED-C861-4868-9ADA-8A9C590B81B8}">
      <dgm:prSet phldrT="[Texto]"/>
      <dgm:spPr/>
      <dgm:t>
        <a:bodyPr/>
        <a:lstStyle/>
        <a:p>
          <a:r>
            <a:rPr lang="es-CL" dirty="0">
              <a:latin typeface="Calibri" pitchFamily="34" charset="0"/>
              <a:cs typeface="Calibri" pitchFamily="34" charset="0"/>
            </a:rPr>
            <a:t>Disponibilidad</a:t>
          </a:r>
        </a:p>
      </dgm:t>
    </dgm:pt>
    <dgm:pt modelId="{E14B216A-A150-47AB-A5F6-2FD53CD1F847}" type="parTrans" cxnId="{2E106A81-CD49-4C9D-A519-C55021DEABC4}">
      <dgm:prSet/>
      <dgm:spPr/>
      <dgm:t>
        <a:bodyPr/>
        <a:lstStyle/>
        <a:p>
          <a:endParaRPr lang="es-CL">
            <a:latin typeface="Calibri" pitchFamily="34" charset="0"/>
            <a:cs typeface="Calibri" pitchFamily="34" charset="0"/>
          </a:endParaRPr>
        </a:p>
      </dgm:t>
    </dgm:pt>
    <dgm:pt modelId="{223C44AE-4E9C-4817-9A09-95544712E388}" type="sibTrans" cxnId="{2E106A81-CD49-4C9D-A519-C55021DEABC4}">
      <dgm:prSet/>
      <dgm:spPr/>
      <dgm:t>
        <a:bodyPr/>
        <a:lstStyle/>
        <a:p>
          <a:endParaRPr lang="es-CL">
            <a:latin typeface="Calibri" pitchFamily="34" charset="0"/>
            <a:cs typeface="Calibri" pitchFamily="34" charset="0"/>
          </a:endParaRPr>
        </a:p>
      </dgm:t>
    </dgm:pt>
    <dgm:pt modelId="{A1836E93-992F-4559-A683-37F8B82B7A4A}">
      <dgm:prSet phldrT="[Texto]"/>
      <dgm:spPr/>
      <dgm:t>
        <a:bodyPr/>
        <a:lstStyle/>
        <a:p>
          <a:r>
            <a:rPr lang="es-CL" dirty="0">
              <a:latin typeface="Calibri" pitchFamily="34" charset="0"/>
              <a:cs typeface="Calibri" pitchFamily="34" charset="0"/>
            </a:rPr>
            <a:t>Acceso Territorial</a:t>
          </a:r>
        </a:p>
      </dgm:t>
    </dgm:pt>
    <dgm:pt modelId="{2CBC19D7-3E5B-4628-9B26-533A9428F1DB}" type="parTrans" cxnId="{B1269436-1085-479A-A53C-9FC59AA4B1BC}">
      <dgm:prSet/>
      <dgm:spPr/>
      <dgm:t>
        <a:bodyPr/>
        <a:lstStyle/>
        <a:p>
          <a:endParaRPr lang="es-CL">
            <a:latin typeface="Calibri" pitchFamily="34" charset="0"/>
            <a:cs typeface="Calibri" pitchFamily="34" charset="0"/>
          </a:endParaRPr>
        </a:p>
      </dgm:t>
    </dgm:pt>
    <dgm:pt modelId="{AC0FC1C9-3F15-4315-9B09-9CA54E22DC20}" type="sibTrans" cxnId="{B1269436-1085-479A-A53C-9FC59AA4B1BC}">
      <dgm:prSet/>
      <dgm:spPr/>
      <dgm:t>
        <a:bodyPr/>
        <a:lstStyle/>
        <a:p>
          <a:endParaRPr lang="es-CL">
            <a:latin typeface="Calibri" pitchFamily="34" charset="0"/>
            <a:cs typeface="Calibri" pitchFamily="34" charset="0"/>
          </a:endParaRPr>
        </a:p>
      </dgm:t>
    </dgm:pt>
    <dgm:pt modelId="{98F3DF62-4B33-4E3A-88F5-C752075B7422}" type="pres">
      <dgm:prSet presAssocID="{E24991FA-EDB0-493B-9FC5-45517F9D6DCA}" presName="diagram" presStyleCnt="0">
        <dgm:presLayoutVars>
          <dgm:dir/>
          <dgm:resizeHandles val="exact"/>
        </dgm:presLayoutVars>
      </dgm:prSet>
      <dgm:spPr/>
      <dgm:t>
        <a:bodyPr/>
        <a:lstStyle/>
        <a:p>
          <a:endParaRPr lang="es-CL"/>
        </a:p>
      </dgm:t>
    </dgm:pt>
    <dgm:pt modelId="{DCCFE57C-E8FF-4354-A58A-9A76A9127816}" type="pres">
      <dgm:prSet presAssocID="{2E40B5B3-7B78-44FC-9E60-E34D0BEA5EB8}" presName="node" presStyleLbl="node1" presStyleIdx="0" presStyleCnt="3">
        <dgm:presLayoutVars>
          <dgm:bulletEnabled val="1"/>
        </dgm:presLayoutVars>
      </dgm:prSet>
      <dgm:spPr/>
      <dgm:t>
        <a:bodyPr/>
        <a:lstStyle/>
        <a:p>
          <a:endParaRPr lang="es-CL"/>
        </a:p>
      </dgm:t>
    </dgm:pt>
    <dgm:pt modelId="{C3A8ECEB-FAEA-4ABA-8A1C-11592E583106}" type="pres">
      <dgm:prSet presAssocID="{F3F41911-CFCC-457C-8082-44C453694E93}" presName="sibTrans" presStyleCnt="0"/>
      <dgm:spPr/>
    </dgm:pt>
    <dgm:pt modelId="{A431090F-2733-4EDC-89A2-8F300472010E}" type="pres">
      <dgm:prSet presAssocID="{AFB6F4ED-C861-4868-9ADA-8A9C590B81B8}" presName="node" presStyleLbl="node1" presStyleIdx="1" presStyleCnt="3">
        <dgm:presLayoutVars>
          <dgm:bulletEnabled val="1"/>
        </dgm:presLayoutVars>
      </dgm:prSet>
      <dgm:spPr/>
      <dgm:t>
        <a:bodyPr/>
        <a:lstStyle/>
        <a:p>
          <a:endParaRPr lang="es-CL"/>
        </a:p>
      </dgm:t>
    </dgm:pt>
    <dgm:pt modelId="{AE1E9CE4-E160-40FE-B8CA-83FBFF0FB717}" type="pres">
      <dgm:prSet presAssocID="{223C44AE-4E9C-4817-9A09-95544712E388}" presName="sibTrans" presStyleCnt="0"/>
      <dgm:spPr/>
    </dgm:pt>
    <dgm:pt modelId="{8D00E299-A41B-4C50-B5BB-83C9628AECE9}" type="pres">
      <dgm:prSet presAssocID="{A1836E93-992F-4559-A683-37F8B82B7A4A}" presName="node" presStyleLbl="node1" presStyleIdx="2" presStyleCnt="3">
        <dgm:presLayoutVars>
          <dgm:bulletEnabled val="1"/>
        </dgm:presLayoutVars>
      </dgm:prSet>
      <dgm:spPr/>
      <dgm:t>
        <a:bodyPr/>
        <a:lstStyle/>
        <a:p>
          <a:endParaRPr lang="es-CL"/>
        </a:p>
      </dgm:t>
    </dgm:pt>
  </dgm:ptLst>
  <dgm:cxnLst>
    <dgm:cxn modelId="{B1269436-1085-479A-A53C-9FC59AA4B1BC}" srcId="{E24991FA-EDB0-493B-9FC5-45517F9D6DCA}" destId="{A1836E93-992F-4559-A683-37F8B82B7A4A}" srcOrd="2" destOrd="0" parTransId="{2CBC19D7-3E5B-4628-9B26-533A9428F1DB}" sibTransId="{AC0FC1C9-3F15-4315-9B09-9CA54E22DC20}"/>
    <dgm:cxn modelId="{82BF8C61-8F54-4F03-B40F-2184ED3AB63E}" type="presOf" srcId="{A1836E93-992F-4559-A683-37F8B82B7A4A}" destId="{8D00E299-A41B-4C50-B5BB-83C9628AECE9}" srcOrd="0" destOrd="0" presId="urn:microsoft.com/office/officeart/2005/8/layout/default"/>
    <dgm:cxn modelId="{A7813819-89A6-476B-946C-5DCBF7BB8675}" type="presOf" srcId="{E24991FA-EDB0-493B-9FC5-45517F9D6DCA}" destId="{98F3DF62-4B33-4E3A-88F5-C752075B7422}" srcOrd="0" destOrd="0" presId="urn:microsoft.com/office/officeart/2005/8/layout/default"/>
    <dgm:cxn modelId="{E99BA42E-7678-46AB-AE4D-665C40D2DF5B}" type="presOf" srcId="{AFB6F4ED-C861-4868-9ADA-8A9C590B81B8}" destId="{A431090F-2733-4EDC-89A2-8F300472010E}" srcOrd="0" destOrd="0" presId="urn:microsoft.com/office/officeart/2005/8/layout/default"/>
    <dgm:cxn modelId="{2E106A81-CD49-4C9D-A519-C55021DEABC4}" srcId="{E24991FA-EDB0-493B-9FC5-45517F9D6DCA}" destId="{AFB6F4ED-C861-4868-9ADA-8A9C590B81B8}" srcOrd="1" destOrd="0" parTransId="{E14B216A-A150-47AB-A5F6-2FD53CD1F847}" sibTransId="{223C44AE-4E9C-4817-9A09-95544712E388}"/>
    <dgm:cxn modelId="{E1CF6292-1348-403A-AD90-CBCD2FCA8C36}" type="presOf" srcId="{2E40B5B3-7B78-44FC-9E60-E34D0BEA5EB8}" destId="{DCCFE57C-E8FF-4354-A58A-9A76A9127816}" srcOrd="0" destOrd="0" presId="urn:microsoft.com/office/officeart/2005/8/layout/default"/>
    <dgm:cxn modelId="{F0E385A3-1FF9-44A2-A9FA-2C24E7AEB44B}" srcId="{E24991FA-EDB0-493B-9FC5-45517F9D6DCA}" destId="{2E40B5B3-7B78-44FC-9E60-E34D0BEA5EB8}" srcOrd="0" destOrd="0" parTransId="{C85190B0-C19C-4007-9A93-1712975D4C17}" sibTransId="{F3F41911-CFCC-457C-8082-44C453694E93}"/>
    <dgm:cxn modelId="{CC4A3797-F744-4D96-9DD3-0436D5495582}" type="presParOf" srcId="{98F3DF62-4B33-4E3A-88F5-C752075B7422}" destId="{DCCFE57C-E8FF-4354-A58A-9A76A9127816}" srcOrd="0" destOrd="0" presId="urn:microsoft.com/office/officeart/2005/8/layout/default"/>
    <dgm:cxn modelId="{C9898431-2960-40F8-91A1-DC431F384267}" type="presParOf" srcId="{98F3DF62-4B33-4E3A-88F5-C752075B7422}" destId="{C3A8ECEB-FAEA-4ABA-8A1C-11592E583106}" srcOrd="1" destOrd="0" presId="urn:microsoft.com/office/officeart/2005/8/layout/default"/>
    <dgm:cxn modelId="{D3B179DF-4206-4B23-810F-AD6946468355}" type="presParOf" srcId="{98F3DF62-4B33-4E3A-88F5-C752075B7422}" destId="{A431090F-2733-4EDC-89A2-8F300472010E}" srcOrd="2" destOrd="0" presId="urn:microsoft.com/office/officeart/2005/8/layout/default"/>
    <dgm:cxn modelId="{3F51F38A-F725-413B-BB88-C6CD50379D1E}" type="presParOf" srcId="{98F3DF62-4B33-4E3A-88F5-C752075B7422}" destId="{AE1E9CE4-E160-40FE-B8CA-83FBFF0FB717}" srcOrd="3" destOrd="0" presId="urn:microsoft.com/office/officeart/2005/8/layout/default"/>
    <dgm:cxn modelId="{A70F0069-FC40-4145-A1E8-C454EF8E1774}" type="presParOf" srcId="{98F3DF62-4B33-4E3A-88F5-C752075B7422}" destId="{8D00E299-A41B-4C50-B5BB-83C9628AECE9}" srcOrd="4" destOrd="0" presId="urn:microsoft.com/office/officeart/2005/8/layout/defaul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0DCB0-1F58-4DA7-B578-64929D514CED}">
      <dsp:nvSpPr>
        <dsp:cNvPr id="0" name=""/>
        <dsp:cNvSpPr/>
      </dsp:nvSpPr>
      <dsp:spPr>
        <a:xfrm>
          <a:off x="130502" y="752357"/>
          <a:ext cx="1923386" cy="633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CL" sz="1800" kern="1200" dirty="0">
              <a:latin typeface="Calibri" pitchFamily="34" charset="0"/>
              <a:cs typeface="Calibri" pitchFamily="34" charset="0"/>
            </a:rPr>
            <a:t>Prestadores Privados</a:t>
          </a:r>
        </a:p>
      </dsp:txBody>
      <dsp:txXfrm>
        <a:off x="130502" y="752357"/>
        <a:ext cx="1923386" cy="633843"/>
      </dsp:txXfrm>
    </dsp:sp>
    <dsp:sp modelId="{6C7A149C-E483-49CB-B1B7-6D6A5EEF562E}">
      <dsp:nvSpPr>
        <dsp:cNvPr id="0" name=""/>
        <dsp:cNvSpPr/>
      </dsp:nvSpPr>
      <dsp:spPr>
        <a:xfrm>
          <a:off x="130502" y="2088914"/>
          <a:ext cx="1923386" cy="1187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CL" sz="2800" kern="1200" dirty="0">
              <a:latin typeface="Calibri" pitchFamily="34" charset="0"/>
              <a:cs typeface="Calibri" pitchFamily="34" charset="0"/>
            </a:rPr>
            <a:t>Mercado Desregulado</a:t>
          </a:r>
        </a:p>
      </dsp:txBody>
      <dsp:txXfrm>
        <a:off x="130502" y="2088914"/>
        <a:ext cx="1923386" cy="1187513"/>
      </dsp:txXfrm>
    </dsp:sp>
    <dsp:sp modelId="{E9274C0F-6DDC-423F-9A80-8CECCF4A9FBA}">
      <dsp:nvSpPr>
        <dsp:cNvPr id="0" name=""/>
        <dsp:cNvSpPr/>
      </dsp:nvSpPr>
      <dsp:spPr>
        <a:xfrm>
          <a:off x="128317" y="559581"/>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320FC7-0125-437B-BECA-FB704E03E2B4}">
      <dsp:nvSpPr>
        <dsp:cNvPr id="0" name=""/>
        <dsp:cNvSpPr/>
      </dsp:nvSpPr>
      <dsp:spPr>
        <a:xfrm>
          <a:off x="235414" y="345386"/>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C845E6-534D-44A5-989E-3D6C52E1D20E}">
      <dsp:nvSpPr>
        <dsp:cNvPr id="0" name=""/>
        <dsp:cNvSpPr/>
      </dsp:nvSpPr>
      <dsp:spPr>
        <a:xfrm>
          <a:off x="492449" y="388225"/>
          <a:ext cx="240423" cy="2404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4FC0E7-EC01-40E5-A4EB-5CC34BCAA0B6}">
      <dsp:nvSpPr>
        <dsp:cNvPr id="0" name=""/>
        <dsp:cNvSpPr/>
      </dsp:nvSpPr>
      <dsp:spPr>
        <a:xfrm>
          <a:off x="706644" y="152610"/>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352231-B17F-4637-8973-9A60B5A89ABF}">
      <dsp:nvSpPr>
        <dsp:cNvPr id="0" name=""/>
        <dsp:cNvSpPr/>
      </dsp:nvSpPr>
      <dsp:spPr>
        <a:xfrm>
          <a:off x="985098" y="66932"/>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52A085-AF03-4375-955F-51910A70B6CD}">
      <dsp:nvSpPr>
        <dsp:cNvPr id="0" name=""/>
        <dsp:cNvSpPr/>
      </dsp:nvSpPr>
      <dsp:spPr>
        <a:xfrm>
          <a:off x="1327810" y="216869"/>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FEBD64-639A-4164-9245-F75D990F0CEA}">
      <dsp:nvSpPr>
        <dsp:cNvPr id="0" name=""/>
        <dsp:cNvSpPr/>
      </dsp:nvSpPr>
      <dsp:spPr>
        <a:xfrm>
          <a:off x="1542006" y="323966"/>
          <a:ext cx="240423" cy="2404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15CFA9-16DA-4113-8428-C0437F2EC3F1}">
      <dsp:nvSpPr>
        <dsp:cNvPr id="0" name=""/>
        <dsp:cNvSpPr/>
      </dsp:nvSpPr>
      <dsp:spPr>
        <a:xfrm>
          <a:off x="1841879" y="559581"/>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6DC279-8962-42B9-AAEA-3A47C613D008}">
      <dsp:nvSpPr>
        <dsp:cNvPr id="0" name=""/>
        <dsp:cNvSpPr/>
      </dsp:nvSpPr>
      <dsp:spPr>
        <a:xfrm>
          <a:off x="1970397" y="795196"/>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72FBF3-5CEF-43CC-99A9-119A629DE286}">
      <dsp:nvSpPr>
        <dsp:cNvPr id="0" name=""/>
        <dsp:cNvSpPr/>
      </dsp:nvSpPr>
      <dsp:spPr>
        <a:xfrm>
          <a:off x="856581" y="345386"/>
          <a:ext cx="393420" cy="39342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B26C7F-8F90-480F-A463-120ABC87C0DF}">
      <dsp:nvSpPr>
        <dsp:cNvPr id="0" name=""/>
        <dsp:cNvSpPr/>
      </dsp:nvSpPr>
      <dsp:spPr>
        <a:xfrm>
          <a:off x="21219" y="1159328"/>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F9DBDF-B90A-4B6D-B52F-C6CD29C6CE95}">
      <dsp:nvSpPr>
        <dsp:cNvPr id="0" name=""/>
        <dsp:cNvSpPr/>
      </dsp:nvSpPr>
      <dsp:spPr>
        <a:xfrm>
          <a:off x="149736" y="1352104"/>
          <a:ext cx="240423" cy="2404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5A3D49-2284-4120-BDFE-E14C6BC0BD4D}">
      <dsp:nvSpPr>
        <dsp:cNvPr id="0" name=""/>
        <dsp:cNvSpPr/>
      </dsp:nvSpPr>
      <dsp:spPr>
        <a:xfrm>
          <a:off x="471029" y="1523460"/>
          <a:ext cx="349706" cy="3497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892493-F8F8-4C0C-BF13-51F81AD5FC67}">
      <dsp:nvSpPr>
        <dsp:cNvPr id="0" name=""/>
        <dsp:cNvSpPr/>
      </dsp:nvSpPr>
      <dsp:spPr>
        <a:xfrm>
          <a:off x="920839" y="1801914"/>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87B149-CC9D-44A6-954D-025C28120495}">
      <dsp:nvSpPr>
        <dsp:cNvPr id="0" name=""/>
        <dsp:cNvSpPr/>
      </dsp:nvSpPr>
      <dsp:spPr>
        <a:xfrm>
          <a:off x="1006517" y="1523460"/>
          <a:ext cx="240423" cy="2404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3584C4-7F16-4B09-8D53-D05C93573576}">
      <dsp:nvSpPr>
        <dsp:cNvPr id="0" name=""/>
        <dsp:cNvSpPr/>
      </dsp:nvSpPr>
      <dsp:spPr>
        <a:xfrm>
          <a:off x="1220713" y="1823334"/>
          <a:ext cx="152996" cy="152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7958BE-9E8E-475E-8185-F03A94135AE2}">
      <dsp:nvSpPr>
        <dsp:cNvPr id="0" name=""/>
        <dsp:cNvSpPr/>
      </dsp:nvSpPr>
      <dsp:spPr>
        <a:xfrm>
          <a:off x="1413489" y="1480621"/>
          <a:ext cx="349706" cy="3497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B79132-0821-4D9E-B983-31C0A4D8EAF2}">
      <dsp:nvSpPr>
        <dsp:cNvPr id="0" name=""/>
        <dsp:cNvSpPr/>
      </dsp:nvSpPr>
      <dsp:spPr>
        <a:xfrm>
          <a:off x="1884718" y="1394943"/>
          <a:ext cx="240423" cy="2404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52A7A4-5A70-4202-8D8F-94D476EFC92B}">
      <dsp:nvSpPr>
        <dsp:cNvPr id="0" name=""/>
        <dsp:cNvSpPr/>
      </dsp:nvSpPr>
      <dsp:spPr>
        <a:xfrm>
          <a:off x="2125142" y="387869"/>
          <a:ext cx="706089" cy="1348001"/>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388F4D-D039-445D-9508-0F9CEBA90475}">
      <dsp:nvSpPr>
        <dsp:cNvPr id="0" name=""/>
        <dsp:cNvSpPr/>
      </dsp:nvSpPr>
      <dsp:spPr>
        <a:xfrm>
          <a:off x="2831231" y="388524"/>
          <a:ext cx="1925697" cy="1347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CL" sz="1800" kern="1200" dirty="0">
              <a:latin typeface="Calibri" pitchFamily="34" charset="0"/>
              <a:cs typeface="Calibri" pitchFamily="34" charset="0"/>
            </a:rPr>
            <a:t>Sistema de Salud </a:t>
          </a:r>
        </a:p>
        <a:p>
          <a:pPr lvl="0" algn="ctr" defTabSz="800100">
            <a:lnSpc>
              <a:spcPct val="90000"/>
            </a:lnSpc>
            <a:spcBef>
              <a:spcPct val="0"/>
            </a:spcBef>
            <a:spcAft>
              <a:spcPct val="35000"/>
            </a:spcAft>
          </a:pPr>
          <a:r>
            <a:rPr lang="es-CL" sz="1800" kern="1200" dirty="0" smtClean="0">
              <a:latin typeface="Calibri" pitchFamily="34" charset="0"/>
              <a:cs typeface="Calibri" pitchFamily="34" charset="0"/>
            </a:rPr>
            <a:t>Mixto</a:t>
          </a:r>
          <a:endParaRPr lang="es-CL" sz="1800" kern="1200" dirty="0">
            <a:latin typeface="Calibri" pitchFamily="34" charset="0"/>
            <a:cs typeface="Calibri" pitchFamily="34" charset="0"/>
          </a:endParaRPr>
        </a:p>
      </dsp:txBody>
      <dsp:txXfrm>
        <a:off x="2831231" y="388524"/>
        <a:ext cx="1925697" cy="1347988"/>
      </dsp:txXfrm>
    </dsp:sp>
    <dsp:sp modelId="{CC183816-D951-4476-A32B-548CF47D283F}">
      <dsp:nvSpPr>
        <dsp:cNvPr id="0" name=""/>
        <dsp:cNvSpPr/>
      </dsp:nvSpPr>
      <dsp:spPr>
        <a:xfrm>
          <a:off x="2831231" y="2088914"/>
          <a:ext cx="1925697" cy="1187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CL" sz="2800" kern="1200" dirty="0">
              <a:latin typeface="Calibri" pitchFamily="34" charset="0"/>
              <a:cs typeface="Calibri" pitchFamily="34" charset="0"/>
            </a:rPr>
            <a:t>Asimetría de Información</a:t>
          </a:r>
        </a:p>
      </dsp:txBody>
      <dsp:txXfrm>
        <a:off x="2831231" y="2088914"/>
        <a:ext cx="1925697" cy="1187513"/>
      </dsp:txXfrm>
    </dsp:sp>
    <dsp:sp modelId="{1B29D0A1-E482-4E6C-A590-762ACCCCE1A1}">
      <dsp:nvSpPr>
        <dsp:cNvPr id="0" name=""/>
        <dsp:cNvSpPr/>
      </dsp:nvSpPr>
      <dsp:spPr>
        <a:xfrm>
          <a:off x="4756928" y="387869"/>
          <a:ext cx="706089" cy="1348001"/>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196920-F01D-4D3A-A311-25FD4C91CB8A}">
      <dsp:nvSpPr>
        <dsp:cNvPr id="0" name=""/>
        <dsp:cNvSpPr/>
      </dsp:nvSpPr>
      <dsp:spPr>
        <a:xfrm>
          <a:off x="5607445" y="292239"/>
          <a:ext cx="1636842" cy="16368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CL" sz="1800" kern="1200" dirty="0">
              <a:latin typeface="Calibri" pitchFamily="34" charset="0"/>
              <a:cs typeface="Calibri" pitchFamily="34" charset="0"/>
            </a:rPr>
            <a:t>Inequidades</a:t>
          </a:r>
        </a:p>
      </dsp:txBody>
      <dsp:txXfrm>
        <a:off x="5847155" y="531949"/>
        <a:ext cx="1157422" cy="1157422"/>
      </dsp:txXfrm>
    </dsp:sp>
    <dsp:sp modelId="{8683C1F9-AC67-48A6-A185-D90C933FDCE3}">
      <dsp:nvSpPr>
        <dsp:cNvPr id="0" name=""/>
        <dsp:cNvSpPr/>
      </dsp:nvSpPr>
      <dsp:spPr>
        <a:xfrm>
          <a:off x="5463018" y="2088914"/>
          <a:ext cx="1925697" cy="1187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s-CL" sz="2800" kern="1200" dirty="0">
              <a:latin typeface="Calibri" pitchFamily="34" charset="0"/>
              <a:cs typeface="Calibri" pitchFamily="34" charset="0"/>
            </a:rPr>
            <a:t>Abusos</a:t>
          </a:r>
        </a:p>
      </dsp:txBody>
      <dsp:txXfrm>
        <a:off x="5463018" y="2088914"/>
        <a:ext cx="1925697" cy="11875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B5AED-EAE9-4BF0-A0FA-C5A3DADC2388}">
      <dsp:nvSpPr>
        <dsp:cNvPr id="0" name=""/>
        <dsp:cNvSpPr/>
      </dsp:nvSpPr>
      <dsp:spPr>
        <a:xfrm>
          <a:off x="0" y="92808"/>
          <a:ext cx="2525505" cy="15153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a:latin typeface="Calibri" panose="020F0502020204030204" pitchFamily="34" charset="0"/>
              <a:cs typeface="Calibri" panose="020F0502020204030204" pitchFamily="34" charset="0"/>
            </a:rPr>
            <a:t>Pérdida/Concentración de Oferta por Centralización</a:t>
          </a:r>
        </a:p>
        <a:p>
          <a:pPr lvl="0" algn="ctr" defTabSz="800100">
            <a:lnSpc>
              <a:spcPct val="90000"/>
            </a:lnSpc>
            <a:spcBef>
              <a:spcPct val="0"/>
            </a:spcBef>
            <a:spcAft>
              <a:spcPct val="35000"/>
            </a:spcAft>
          </a:pPr>
          <a:r>
            <a:rPr lang="es-MX" sz="1800" i="1" kern="1200" dirty="0">
              <a:latin typeface="Calibri" panose="020F0502020204030204" pitchFamily="34" charset="0"/>
              <a:cs typeface="Calibri" panose="020F0502020204030204" pitchFamily="34" charset="0"/>
            </a:rPr>
            <a:t>Inequidad en el Acceso</a:t>
          </a:r>
          <a:endParaRPr lang="es-CL" sz="1800" i="1" kern="1200" dirty="0">
            <a:latin typeface="Calibri" panose="020F0502020204030204" pitchFamily="34" charset="0"/>
            <a:cs typeface="Calibri" panose="020F0502020204030204" pitchFamily="34" charset="0"/>
          </a:endParaRPr>
        </a:p>
      </dsp:txBody>
      <dsp:txXfrm>
        <a:off x="0" y="92808"/>
        <a:ext cx="2525505" cy="1515303"/>
      </dsp:txXfrm>
    </dsp:sp>
    <dsp:sp modelId="{11457D45-2ABC-4748-9935-510E9D737616}">
      <dsp:nvSpPr>
        <dsp:cNvPr id="0" name=""/>
        <dsp:cNvSpPr/>
      </dsp:nvSpPr>
      <dsp:spPr>
        <a:xfrm>
          <a:off x="2778055" y="92808"/>
          <a:ext cx="2525505" cy="15153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a:latin typeface="Calibri" panose="020F0502020204030204" pitchFamily="34" charset="0"/>
              <a:cs typeface="Calibri" panose="020F0502020204030204" pitchFamily="34" charset="0"/>
            </a:rPr>
            <a:t>Cierre de Centros Médicos y Diagnósticos</a:t>
          </a:r>
        </a:p>
        <a:p>
          <a:pPr lvl="0" algn="ctr" defTabSz="800100">
            <a:lnSpc>
              <a:spcPct val="90000"/>
            </a:lnSpc>
            <a:spcBef>
              <a:spcPct val="0"/>
            </a:spcBef>
            <a:spcAft>
              <a:spcPct val="35000"/>
            </a:spcAft>
          </a:pPr>
          <a:r>
            <a:rPr lang="es-MX" sz="1800" i="1" kern="1200" dirty="0">
              <a:latin typeface="Calibri" panose="020F0502020204030204" pitchFamily="34" charset="0"/>
              <a:cs typeface="Calibri" panose="020F0502020204030204" pitchFamily="34" charset="0"/>
            </a:rPr>
            <a:t>Inequidad en el Acceso</a:t>
          </a:r>
        </a:p>
        <a:p>
          <a:pPr lvl="0" algn="ctr" defTabSz="800100">
            <a:lnSpc>
              <a:spcPct val="90000"/>
            </a:lnSpc>
            <a:spcBef>
              <a:spcPct val="0"/>
            </a:spcBef>
            <a:spcAft>
              <a:spcPct val="35000"/>
            </a:spcAft>
          </a:pPr>
          <a:r>
            <a:rPr lang="es-MX" sz="1800" i="1" kern="1200" dirty="0">
              <a:latin typeface="Calibri" panose="020F0502020204030204" pitchFamily="34" charset="0"/>
              <a:cs typeface="Calibri" panose="020F0502020204030204" pitchFamily="34" charset="0"/>
            </a:rPr>
            <a:t>Inequidad en Salud</a:t>
          </a:r>
          <a:endParaRPr lang="es-CL" sz="1800" i="1" kern="1200" dirty="0">
            <a:latin typeface="Calibri" panose="020F0502020204030204" pitchFamily="34" charset="0"/>
            <a:cs typeface="Calibri" panose="020F0502020204030204" pitchFamily="34" charset="0"/>
          </a:endParaRPr>
        </a:p>
      </dsp:txBody>
      <dsp:txXfrm>
        <a:off x="2778055" y="92808"/>
        <a:ext cx="2525505" cy="1515303"/>
      </dsp:txXfrm>
    </dsp:sp>
    <dsp:sp modelId="{0FD4A5E9-A1CE-4E83-A869-1C2AED098948}">
      <dsp:nvSpPr>
        <dsp:cNvPr id="0" name=""/>
        <dsp:cNvSpPr/>
      </dsp:nvSpPr>
      <dsp:spPr>
        <a:xfrm>
          <a:off x="5556111" y="92808"/>
          <a:ext cx="2525505" cy="15153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a:latin typeface="Calibri" panose="020F0502020204030204" pitchFamily="34" charset="0"/>
              <a:cs typeface="Calibri" panose="020F0502020204030204" pitchFamily="34" charset="0"/>
            </a:rPr>
            <a:t>No incorporación de exámenes para problemas de baja incidencia</a:t>
          </a:r>
        </a:p>
        <a:p>
          <a:pPr lvl="0" algn="ctr" defTabSz="800100">
            <a:lnSpc>
              <a:spcPct val="90000"/>
            </a:lnSpc>
            <a:spcBef>
              <a:spcPct val="0"/>
            </a:spcBef>
            <a:spcAft>
              <a:spcPct val="35000"/>
            </a:spcAft>
          </a:pPr>
          <a:r>
            <a:rPr lang="es-MX" sz="1800" i="1" kern="1200" dirty="0">
              <a:latin typeface="Calibri" panose="020F0502020204030204" pitchFamily="34" charset="0"/>
              <a:cs typeface="Calibri" panose="020F0502020204030204" pitchFamily="34" charset="0"/>
            </a:rPr>
            <a:t>Inequidad en el Acceso</a:t>
          </a:r>
          <a:endParaRPr lang="es-CL" sz="1800" i="1" kern="1200" dirty="0">
            <a:latin typeface="Calibri" panose="020F0502020204030204" pitchFamily="34" charset="0"/>
            <a:cs typeface="Calibri" panose="020F0502020204030204" pitchFamily="34" charset="0"/>
          </a:endParaRPr>
        </a:p>
      </dsp:txBody>
      <dsp:txXfrm>
        <a:off x="5556111" y="92808"/>
        <a:ext cx="2525505" cy="1515303"/>
      </dsp:txXfrm>
    </dsp:sp>
    <dsp:sp modelId="{9EE27806-DB35-4946-8988-8A40CE383DB4}">
      <dsp:nvSpPr>
        <dsp:cNvPr id="0" name=""/>
        <dsp:cNvSpPr/>
      </dsp:nvSpPr>
      <dsp:spPr>
        <a:xfrm>
          <a:off x="1389027" y="1860661"/>
          <a:ext cx="2525505" cy="15153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a:latin typeface="Calibri" panose="020F0502020204030204" pitchFamily="34" charset="0"/>
              <a:cs typeface="Calibri" panose="020F0502020204030204" pitchFamily="34" charset="0"/>
            </a:rPr>
            <a:t>Menor disponibilidad de exámenes alta-mediana complejidad para pacientes FONASA</a:t>
          </a:r>
        </a:p>
      </dsp:txBody>
      <dsp:txXfrm>
        <a:off x="1389027" y="1860661"/>
        <a:ext cx="2525505" cy="1515303"/>
      </dsp:txXfrm>
    </dsp:sp>
    <dsp:sp modelId="{08DEF4EF-D740-4199-9CB5-BE0BB9508D2E}">
      <dsp:nvSpPr>
        <dsp:cNvPr id="0" name=""/>
        <dsp:cNvSpPr/>
      </dsp:nvSpPr>
      <dsp:spPr>
        <a:xfrm>
          <a:off x="4167083" y="1860661"/>
          <a:ext cx="2525505" cy="15153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a:latin typeface="Calibri" panose="020F0502020204030204" pitchFamily="34" charset="0"/>
              <a:cs typeface="Calibri" panose="020F0502020204030204" pitchFamily="34" charset="0"/>
            </a:rPr>
            <a:t>Compromiso de la Calidad de Exámenes</a:t>
          </a:r>
        </a:p>
        <a:p>
          <a:pPr lvl="0" algn="ctr" defTabSz="800100">
            <a:lnSpc>
              <a:spcPct val="90000"/>
            </a:lnSpc>
            <a:spcBef>
              <a:spcPct val="0"/>
            </a:spcBef>
            <a:spcAft>
              <a:spcPct val="35000"/>
            </a:spcAft>
          </a:pPr>
          <a:r>
            <a:rPr lang="es-MX" sz="1800" i="1" kern="1200" dirty="0">
              <a:latin typeface="Calibri" panose="020F0502020204030204" pitchFamily="34" charset="0"/>
              <a:cs typeface="Calibri" panose="020F0502020204030204" pitchFamily="34" charset="0"/>
            </a:rPr>
            <a:t>Riesgo de Daño en la salud de las personas</a:t>
          </a:r>
          <a:endParaRPr lang="es-CL" sz="1800" i="1" kern="1200" dirty="0">
            <a:latin typeface="Calibri" panose="020F0502020204030204" pitchFamily="34" charset="0"/>
            <a:cs typeface="Calibri" panose="020F0502020204030204" pitchFamily="34" charset="0"/>
          </a:endParaRPr>
        </a:p>
      </dsp:txBody>
      <dsp:txXfrm>
        <a:off x="4167083" y="1860661"/>
        <a:ext cx="2525505" cy="151530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B5AED-EAE9-4BF0-A0FA-C5A3DADC2388}">
      <dsp:nvSpPr>
        <dsp:cNvPr id="0" name=""/>
        <dsp:cNvSpPr/>
      </dsp:nvSpPr>
      <dsp:spPr>
        <a:xfrm>
          <a:off x="1239865" y="469"/>
          <a:ext cx="2667564" cy="16005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a:latin typeface="Calibri" panose="020F0502020204030204" pitchFamily="34" charset="0"/>
              <a:cs typeface="Calibri" panose="020F0502020204030204" pitchFamily="34" charset="0"/>
            </a:rPr>
            <a:t>Menos incentivos para destinar médicos y profesionales</a:t>
          </a:r>
        </a:p>
        <a:p>
          <a:pPr lvl="0" algn="ctr" defTabSz="844550">
            <a:lnSpc>
              <a:spcPct val="90000"/>
            </a:lnSpc>
            <a:spcBef>
              <a:spcPct val="0"/>
            </a:spcBef>
            <a:spcAft>
              <a:spcPct val="35000"/>
            </a:spcAft>
          </a:pPr>
          <a:r>
            <a:rPr lang="es-MX" sz="1900" i="1" kern="1200" dirty="0">
              <a:latin typeface="Calibri" panose="020F0502020204030204" pitchFamily="34" charset="0"/>
              <a:cs typeface="Calibri" panose="020F0502020204030204" pitchFamily="34" charset="0"/>
            </a:rPr>
            <a:t>Inequidad  Territorial</a:t>
          </a:r>
          <a:endParaRPr lang="es-CL" sz="1900" i="1" kern="1200" dirty="0">
            <a:latin typeface="Calibri" panose="020F0502020204030204" pitchFamily="34" charset="0"/>
            <a:cs typeface="Calibri" panose="020F0502020204030204" pitchFamily="34" charset="0"/>
          </a:endParaRPr>
        </a:p>
      </dsp:txBody>
      <dsp:txXfrm>
        <a:off x="1239865" y="469"/>
        <a:ext cx="2667564" cy="1600538"/>
      </dsp:txXfrm>
    </dsp:sp>
    <dsp:sp modelId="{11457D45-2ABC-4748-9935-510E9D737616}">
      <dsp:nvSpPr>
        <dsp:cNvPr id="0" name=""/>
        <dsp:cNvSpPr/>
      </dsp:nvSpPr>
      <dsp:spPr>
        <a:xfrm>
          <a:off x="4174186" y="469"/>
          <a:ext cx="2667564" cy="16005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a:latin typeface="Calibri" panose="020F0502020204030204" pitchFamily="34" charset="0"/>
              <a:cs typeface="Calibri" panose="020F0502020204030204" pitchFamily="34" charset="0"/>
            </a:rPr>
            <a:t>Aumento disponibilidad exámenes con baja utilidad</a:t>
          </a:r>
        </a:p>
        <a:p>
          <a:pPr lvl="0" algn="ctr" defTabSz="844550">
            <a:lnSpc>
              <a:spcPct val="90000"/>
            </a:lnSpc>
            <a:spcBef>
              <a:spcPct val="0"/>
            </a:spcBef>
            <a:spcAft>
              <a:spcPct val="35000"/>
            </a:spcAft>
          </a:pPr>
          <a:r>
            <a:rPr lang="es-MX" sz="1900" i="1" kern="1200" dirty="0">
              <a:latin typeface="Calibri" panose="020F0502020204030204" pitchFamily="34" charset="0"/>
              <a:cs typeface="Calibri" panose="020F0502020204030204" pitchFamily="34" charset="0"/>
            </a:rPr>
            <a:t>Riesgo de Daño en Salud de las Personas</a:t>
          </a:r>
          <a:endParaRPr lang="es-CL" sz="1900" i="1" kern="1200" dirty="0">
            <a:latin typeface="Calibri" panose="020F0502020204030204" pitchFamily="34" charset="0"/>
            <a:cs typeface="Calibri" panose="020F0502020204030204" pitchFamily="34" charset="0"/>
          </a:endParaRPr>
        </a:p>
      </dsp:txBody>
      <dsp:txXfrm>
        <a:off x="4174186" y="469"/>
        <a:ext cx="2667564" cy="1600538"/>
      </dsp:txXfrm>
    </dsp:sp>
    <dsp:sp modelId="{0FD4A5E9-A1CE-4E83-A869-1C2AED098948}">
      <dsp:nvSpPr>
        <dsp:cNvPr id="0" name=""/>
        <dsp:cNvSpPr/>
      </dsp:nvSpPr>
      <dsp:spPr>
        <a:xfrm>
          <a:off x="1239865" y="1867764"/>
          <a:ext cx="2667564" cy="16005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a:latin typeface="Calibri" panose="020F0502020204030204" pitchFamily="34" charset="0"/>
              <a:cs typeface="Calibri" panose="020F0502020204030204" pitchFamily="34" charset="0"/>
            </a:rPr>
            <a:t>Aumento utilidades ISAPRE</a:t>
          </a:r>
        </a:p>
        <a:p>
          <a:pPr lvl="0" algn="ctr" defTabSz="844550">
            <a:lnSpc>
              <a:spcPct val="90000"/>
            </a:lnSpc>
            <a:spcBef>
              <a:spcPct val="0"/>
            </a:spcBef>
            <a:spcAft>
              <a:spcPct val="35000"/>
            </a:spcAft>
          </a:pPr>
          <a:r>
            <a:rPr lang="es-MX" sz="1900" i="1" kern="1200" dirty="0">
              <a:latin typeface="Calibri" panose="020F0502020204030204" pitchFamily="34" charset="0"/>
              <a:cs typeface="Calibri" panose="020F0502020204030204" pitchFamily="34" charset="0"/>
            </a:rPr>
            <a:t>Profundiza inequidades</a:t>
          </a:r>
          <a:endParaRPr lang="es-CL" sz="1900" i="1" kern="1200" dirty="0">
            <a:latin typeface="Calibri" panose="020F0502020204030204" pitchFamily="34" charset="0"/>
            <a:cs typeface="Calibri" panose="020F0502020204030204" pitchFamily="34" charset="0"/>
          </a:endParaRPr>
        </a:p>
      </dsp:txBody>
      <dsp:txXfrm>
        <a:off x="1239865" y="1867764"/>
        <a:ext cx="2667564" cy="1600538"/>
      </dsp:txXfrm>
    </dsp:sp>
    <dsp:sp modelId="{08DEF4EF-D740-4199-9CB5-BE0BB9508D2E}">
      <dsp:nvSpPr>
        <dsp:cNvPr id="0" name=""/>
        <dsp:cNvSpPr/>
      </dsp:nvSpPr>
      <dsp:spPr>
        <a:xfrm>
          <a:off x="4174186" y="1867764"/>
          <a:ext cx="2667564" cy="16005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a:latin typeface="Calibri" panose="020F0502020204030204" pitchFamily="34" charset="0"/>
              <a:cs typeface="Calibri" panose="020F0502020204030204" pitchFamily="34" charset="0"/>
            </a:rPr>
            <a:t>Ajuste en Factores del Costo Variable (RRHH)</a:t>
          </a:r>
        </a:p>
        <a:p>
          <a:pPr lvl="0" algn="ctr" defTabSz="844550">
            <a:lnSpc>
              <a:spcPct val="90000"/>
            </a:lnSpc>
            <a:spcBef>
              <a:spcPct val="0"/>
            </a:spcBef>
            <a:spcAft>
              <a:spcPct val="35000"/>
            </a:spcAft>
          </a:pPr>
          <a:r>
            <a:rPr lang="es-MX" sz="1900" i="1" kern="1200" dirty="0">
              <a:latin typeface="Calibri" panose="020F0502020204030204" pitchFamily="34" charset="0"/>
              <a:cs typeface="Calibri" panose="020F0502020204030204" pitchFamily="34" charset="0"/>
            </a:rPr>
            <a:t>Precarización del Trabajo</a:t>
          </a:r>
          <a:endParaRPr lang="es-CL" sz="1900" i="1" kern="1200" dirty="0">
            <a:latin typeface="Calibri" panose="020F0502020204030204" pitchFamily="34" charset="0"/>
            <a:cs typeface="Calibri" panose="020F0502020204030204" pitchFamily="34" charset="0"/>
          </a:endParaRPr>
        </a:p>
      </dsp:txBody>
      <dsp:txXfrm>
        <a:off x="4174186" y="1867764"/>
        <a:ext cx="2667564" cy="160053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AD891-D3CC-440A-A22C-1A5F12844A27}">
      <dsp:nvSpPr>
        <dsp:cNvPr id="0" name=""/>
        <dsp:cNvSpPr/>
      </dsp:nvSpPr>
      <dsp:spPr>
        <a:xfrm>
          <a:off x="0" y="0"/>
          <a:ext cx="7305675" cy="103834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s-MX" sz="2900" kern="1200" dirty="0">
              <a:latin typeface="Calibri" panose="020F0502020204030204" pitchFamily="34" charset="0"/>
              <a:cs typeface="Calibri" panose="020F0502020204030204" pitchFamily="34" charset="0"/>
            </a:rPr>
            <a:t>Legislar precios de exámenes con Lógica Sanitaria</a:t>
          </a:r>
          <a:endParaRPr lang="es-CL" sz="2900" kern="1200" dirty="0">
            <a:latin typeface="Calibri" panose="020F0502020204030204" pitchFamily="34" charset="0"/>
            <a:cs typeface="Calibri" panose="020F0502020204030204" pitchFamily="34" charset="0"/>
          </a:endParaRPr>
        </a:p>
      </dsp:txBody>
      <dsp:txXfrm>
        <a:off x="0" y="0"/>
        <a:ext cx="7305675" cy="1038344"/>
      </dsp:txXfrm>
    </dsp:sp>
    <dsp:sp modelId="{0DB7F3B4-8B53-4221-B1AB-61AAD5EA1045}">
      <dsp:nvSpPr>
        <dsp:cNvPr id="0" name=""/>
        <dsp:cNvSpPr/>
      </dsp:nvSpPr>
      <dsp:spPr>
        <a:xfrm>
          <a:off x="0" y="1038344"/>
          <a:ext cx="1826418" cy="2180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Estudio de </a:t>
          </a:r>
          <a:r>
            <a:rPr lang="es-MX" sz="1700" kern="1200" dirty="0" smtClean="0">
              <a:latin typeface="Calibri" panose="020F0502020204030204" pitchFamily="34" charset="0"/>
              <a:cs typeface="Calibri" panose="020F0502020204030204" pitchFamily="34" charset="0"/>
            </a:rPr>
            <a:t>Costeo</a:t>
          </a:r>
        </a:p>
        <a:p>
          <a:pPr lvl="0" algn="ctr" defTabSz="755650">
            <a:lnSpc>
              <a:spcPct val="90000"/>
            </a:lnSpc>
            <a:spcBef>
              <a:spcPct val="0"/>
            </a:spcBef>
            <a:spcAft>
              <a:spcPct val="35000"/>
            </a:spcAft>
          </a:pPr>
          <a:r>
            <a:rPr lang="es-MX" sz="1700" kern="1200" dirty="0" smtClean="0">
              <a:latin typeface="Calibri" panose="020F0502020204030204" pitchFamily="34" charset="0"/>
              <a:cs typeface="Calibri" panose="020F0502020204030204" pitchFamily="34" charset="0"/>
            </a:rPr>
            <a:t> </a:t>
          </a:r>
          <a:r>
            <a:rPr lang="es-MX" sz="1700" kern="1200" dirty="0">
              <a:latin typeface="Calibri" panose="020F0502020204030204" pitchFamily="34" charset="0"/>
              <a:cs typeface="Calibri" panose="020F0502020204030204" pitchFamily="34" charset="0"/>
            </a:rPr>
            <a:t>Arancel </a:t>
          </a:r>
          <a:r>
            <a:rPr lang="es-MX" sz="1700" kern="1200" dirty="0" smtClean="0">
              <a:latin typeface="Calibri" panose="020F0502020204030204" pitchFamily="34" charset="0"/>
              <a:cs typeface="Calibri" panose="020F0502020204030204" pitchFamily="34" charset="0"/>
            </a:rPr>
            <a:t>MAI</a:t>
          </a:r>
        </a:p>
        <a:p>
          <a:pPr lvl="0" algn="ctr" defTabSz="755650">
            <a:lnSpc>
              <a:spcPct val="90000"/>
            </a:lnSpc>
            <a:spcBef>
              <a:spcPct val="0"/>
            </a:spcBef>
            <a:spcAft>
              <a:spcPct val="35000"/>
            </a:spcAft>
          </a:pPr>
          <a:r>
            <a:rPr lang="es-MX" sz="1700" kern="1200" dirty="0" smtClean="0">
              <a:latin typeface="Calibri" panose="020F0502020204030204" pitchFamily="34" charset="0"/>
              <a:cs typeface="Calibri" panose="020F0502020204030204" pitchFamily="34" charset="0"/>
            </a:rPr>
            <a:t> </a:t>
          </a:r>
          <a:r>
            <a:rPr lang="es-MX" sz="1700" kern="1200" dirty="0">
              <a:latin typeface="Calibri" panose="020F0502020204030204" pitchFamily="34" charset="0"/>
              <a:cs typeface="Calibri" panose="020F0502020204030204" pitchFamily="34" charset="0"/>
            </a:rPr>
            <a:t>FONASA</a:t>
          </a:r>
          <a:endParaRPr lang="es-CL" sz="1700" kern="1200" dirty="0">
            <a:latin typeface="Calibri" panose="020F0502020204030204" pitchFamily="34" charset="0"/>
            <a:cs typeface="Calibri" panose="020F0502020204030204" pitchFamily="34" charset="0"/>
          </a:endParaRPr>
        </a:p>
      </dsp:txBody>
      <dsp:txXfrm>
        <a:off x="0" y="1038344"/>
        <a:ext cx="1826418" cy="2180522"/>
      </dsp:txXfrm>
    </dsp:sp>
    <dsp:sp modelId="{4D4B1BAD-2918-4136-A70A-23F17E99ED60}">
      <dsp:nvSpPr>
        <dsp:cNvPr id="0" name=""/>
        <dsp:cNvSpPr/>
      </dsp:nvSpPr>
      <dsp:spPr>
        <a:xfrm>
          <a:off x="1826418" y="1038344"/>
          <a:ext cx="1826418" cy="2180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Canastas Asociadas a </a:t>
          </a:r>
          <a:r>
            <a:rPr lang="es-MX" sz="1700" kern="1200" dirty="0" smtClean="0">
              <a:latin typeface="Calibri" panose="020F0502020204030204" pitchFamily="34" charset="0"/>
              <a:cs typeface="Calibri" panose="020F0502020204030204" pitchFamily="34" charset="0"/>
            </a:rPr>
            <a:t>Resolución Diagnóstica</a:t>
          </a:r>
          <a:endParaRPr lang="es-MX" sz="1700" kern="1200" dirty="0">
            <a:latin typeface="Calibri" panose="020F0502020204030204" pitchFamily="34" charset="0"/>
            <a:cs typeface="Calibri" panose="020F0502020204030204" pitchFamily="34" charset="0"/>
          </a:endParaRPr>
        </a:p>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a:t>
          </a:r>
          <a:r>
            <a:rPr lang="es-MX" sz="1700" kern="1200" dirty="0" smtClean="0">
              <a:latin typeface="Calibri" panose="020F0502020204030204" pitchFamily="34" charset="0"/>
              <a:cs typeface="Calibri" panose="020F0502020204030204" pitchFamily="34" charset="0"/>
            </a:rPr>
            <a:t>PA-DD/GRD)</a:t>
          </a:r>
          <a:endParaRPr lang="es-MX" sz="1700" kern="1200" dirty="0">
            <a:latin typeface="Calibri" panose="020F0502020204030204" pitchFamily="34" charset="0"/>
            <a:cs typeface="Calibri" panose="020F0502020204030204" pitchFamily="34" charset="0"/>
          </a:endParaRPr>
        </a:p>
        <a:p>
          <a:pPr lvl="0" algn="ctr" defTabSz="755650">
            <a:lnSpc>
              <a:spcPct val="90000"/>
            </a:lnSpc>
            <a:spcBef>
              <a:spcPct val="0"/>
            </a:spcBef>
            <a:spcAft>
              <a:spcPct val="35000"/>
            </a:spcAft>
          </a:pPr>
          <a:r>
            <a:rPr lang="es-MX" sz="1700" kern="1200" dirty="0" smtClean="0">
              <a:latin typeface="Calibri" panose="020F0502020204030204" pitchFamily="34" charset="0"/>
              <a:cs typeface="Calibri" panose="020F0502020204030204" pitchFamily="34" charset="0"/>
            </a:rPr>
            <a:t>Priorización</a:t>
          </a:r>
        </a:p>
        <a:p>
          <a:pPr lvl="0" algn="ctr" defTabSz="755650">
            <a:lnSpc>
              <a:spcPct val="90000"/>
            </a:lnSpc>
            <a:spcBef>
              <a:spcPct val="0"/>
            </a:spcBef>
            <a:spcAft>
              <a:spcPct val="35000"/>
            </a:spcAft>
          </a:pPr>
          <a:endParaRPr lang="es-CL" sz="1700" kern="1200" dirty="0">
            <a:latin typeface="Calibri" panose="020F0502020204030204" pitchFamily="34" charset="0"/>
            <a:cs typeface="Calibri" panose="020F0502020204030204" pitchFamily="34" charset="0"/>
          </a:endParaRPr>
        </a:p>
      </dsp:txBody>
      <dsp:txXfrm>
        <a:off x="1826418" y="1038344"/>
        <a:ext cx="1826418" cy="2180522"/>
      </dsp:txXfrm>
    </dsp:sp>
    <dsp:sp modelId="{DA1DEDD1-24DD-42BE-9DBE-0CE6C5D919CE}">
      <dsp:nvSpPr>
        <dsp:cNvPr id="0" name=""/>
        <dsp:cNvSpPr/>
      </dsp:nvSpPr>
      <dsp:spPr>
        <a:xfrm>
          <a:off x="3652837" y="1038344"/>
          <a:ext cx="1826418" cy="2180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Crear Institucionalidad de Evaluación de Tecnologías Sanitarias (NICE)</a:t>
          </a:r>
          <a:endParaRPr lang="es-CL" sz="1700" kern="1200" dirty="0">
            <a:latin typeface="Calibri" panose="020F0502020204030204" pitchFamily="34" charset="0"/>
            <a:cs typeface="Calibri" panose="020F0502020204030204" pitchFamily="34" charset="0"/>
          </a:endParaRPr>
        </a:p>
      </dsp:txBody>
      <dsp:txXfrm>
        <a:off x="3652837" y="1038344"/>
        <a:ext cx="1826418" cy="2180522"/>
      </dsp:txXfrm>
    </dsp:sp>
    <dsp:sp modelId="{811F51DD-0E36-4740-B889-9C59D7A76F67}">
      <dsp:nvSpPr>
        <dsp:cNvPr id="0" name=""/>
        <dsp:cNvSpPr/>
      </dsp:nvSpPr>
      <dsp:spPr>
        <a:xfrm>
          <a:off x="5479256" y="1038344"/>
          <a:ext cx="1826418" cy="2180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Fortalecer institucionalidad fiscalizadora (Superintendencia de Salud)</a:t>
          </a:r>
          <a:endParaRPr lang="es-CL" sz="1700" kern="1200" dirty="0">
            <a:latin typeface="Calibri" panose="020F0502020204030204" pitchFamily="34" charset="0"/>
            <a:cs typeface="Calibri" panose="020F0502020204030204" pitchFamily="34" charset="0"/>
          </a:endParaRPr>
        </a:p>
      </dsp:txBody>
      <dsp:txXfrm>
        <a:off x="5479256" y="1038344"/>
        <a:ext cx="1826418" cy="2180522"/>
      </dsp:txXfrm>
    </dsp:sp>
    <dsp:sp modelId="{AE793C04-C6D2-4199-8FD3-201AC18068E4}">
      <dsp:nvSpPr>
        <dsp:cNvPr id="0" name=""/>
        <dsp:cNvSpPr/>
      </dsp:nvSpPr>
      <dsp:spPr>
        <a:xfrm>
          <a:off x="0" y="3218866"/>
          <a:ext cx="7305675" cy="2422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B4720E-F2BC-4677-A4E9-673AEC0D8216}">
      <dsp:nvSpPr>
        <dsp:cNvPr id="0" name=""/>
        <dsp:cNvSpPr/>
      </dsp:nvSpPr>
      <dsp:spPr>
        <a:xfrm>
          <a:off x="1508" y="0"/>
          <a:ext cx="6571825" cy="871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s-CL" sz="3800" kern="1200" dirty="0">
              <a:latin typeface="Calibri" pitchFamily="34" charset="0"/>
              <a:cs typeface="Calibri" pitchFamily="34" charset="0"/>
            </a:rPr>
            <a:t>Mercado desregulado</a:t>
          </a:r>
        </a:p>
      </dsp:txBody>
      <dsp:txXfrm>
        <a:off x="27047" y="25539"/>
        <a:ext cx="6520747" cy="820871"/>
      </dsp:txXfrm>
    </dsp:sp>
    <dsp:sp modelId="{6AF1FB28-D48B-4570-9DEA-BDCFEA23C3A4}">
      <dsp:nvSpPr>
        <dsp:cNvPr id="0" name=""/>
        <dsp:cNvSpPr/>
      </dsp:nvSpPr>
      <dsp:spPr>
        <a:xfrm>
          <a:off x="754" y="985802"/>
          <a:ext cx="4292919" cy="871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Libertad de elección</a:t>
          </a:r>
        </a:p>
        <a:p>
          <a:pPr lvl="0" algn="ctr" defTabSz="889000">
            <a:lnSpc>
              <a:spcPct val="90000"/>
            </a:lnSpc>
            <a:spcBef>
              <a:spcPct val="0"/>
            </a:spcBef>
            <a:spcAft>
              <a:spcPct val="35000"/>
            </a:spcAft>
          </a:pPr>
          <a:r>
            <a:rPr lang="es-CL" sz="2000" kern="1200" dirty="0">
              <a:latin typeface="Calibri" pitchFamily="34" charset="0"/>
              <a:cs typeface="Calibri" pitchFamily="34" charset="0"/>
            </a:rPr>
            <a:t>Seguros y Prestadores</a:t>
          </a:r>
        </a:p>
      </dsp:txBody>
      <dsp:txXfrm>
        <a:off x="26293" y="1011341"/>
        <a:ext cx="4241841" cy="820871"/>
      </dsp:txXfrm>
    </dsp:sp>
    <dsp:sp modelId="{60391473-4CE1-440B-8157-833A001EA202}">
      <dsp:nvSpPr>
        <dsp:cNvPr id="0" name=""/>
        <dsp:cNvSpPr/>
      </dsp:nvSpPr>
      <dsp:spPr>
        <a:xfrm>
          <a:off x="754" y="1970628"/>
          <a:ext cx="2102311" cy="871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Competencia desigual</a:t>
          </a:r>
        </a:p>
      </dsp:txBody>
      <dsp:txXfrm>
        <a:off x="26293" y="1996167"/>
        <a:ext cx="2051233" cy="820871"/>
      </dsp:txXfrm>
    </dsp:sp>
    <dsp:sp modelId="{9EE4F563-AB97-4E0A-B45E-5D19DFEFD781}">
      <dsp:nvSpPr>
        <dsp:cNvPr id="0" name=""/>
        <dsp:cNvSpPr/>
      </dsp:nvSpPr>
      <dsp:spPr>
        <a:xfrm>
          <a:off x="2191362" y="1970628"/>
          <a:ext cx="2102311" cy="871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Inequidades en Acceso</a:t>
          </a:r>
        </a:p>
      </dsp:txBody>
      <dsp:txXfrm>
        <a:off x="2216901" y="1996167"/>
        <a:ext cx="2051233" cy="820871"/>
      </dsp:txXfrm>
    </dsp:sp>
    <dsp:sp modelId="{C2FBC3D9-8E12-4070-A1A7-6BFB46F88FB3}">
      <dsp:nvSpPr>
        <dsp:cNvPr id="0" name=""/>
        <dsp:cNvSpPr/>
      </dsp:nvSpPr>
      <dsp:spPr>
        <a:xfrm>
          <a:off x="4470268" y="985802"/>
          <a:ext cx="2102311" cy="871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Libertad de emprendimiento</a:t>
          </a:r>
        </a:p>
      </dsp:txBody>
      <dsp:txXfrm>
        <a:off x="4495807" y="1011341"/>
        <a:ext cx="2051233" cy="820871"/>
      </dsp:txXfrm>
    </dsp:sp>
    <dsp:sp modelId="{03068B68-93D6-45B5-84A0-AD61D55EA4E4}">
      <dsp:nvSpPr>
        <dsp:cNvPr id="0" name=""/>
        <dsp:cNvSpPr/>
      </dsp:nvSpPr>
      <dsp:spPr>
        <a:xfrm>
          <a:off x="4440310" y="1945847"/>
          <a:ext cx="2102311" cy="871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Oferta sin lógica sanitaria</a:t>
          </a:r>
        </a:p>
      </dsp:txBody>
      <dsp:txXfrm>
        <a:off x="4465849" y="1971386"/>
        <a:ext cx="2051233" cy="8208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E9D06-F07B-4BB7-85B4-A9FE325C674E}">
      <dsp:nvSpPr>
        <dsp:cNvPr id="0" name=""/>
        <dsp:cNvSpPr/>
      </dsp:nvSpPr>
      <dsp:spPr>
        <a:xfrm>
          <a:off x="0" y="0"/>
          <a:ext cx="6505575" cy="81748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a:latin typeface="Calibri" panose="020F0502020204030204" pitchFamily="34" charset="0"/>
              <a:cs typeface="Calibri" panose="020F0502020204030204" pitchFamily="34" charset="0"/>
            </a:rPr>
            <a:t>Precio de los exámenes y procedimientos diagnósticos</a:t>
          </a:r>
          <a:endParaRPr lang="es-CL" sz="2300" kern="1200" dirty="0">
            <a:latin typeface="Calibri" panose="020F0502020204030204" pitchFamily="34" charset="0"/>
            <a:cs typeface="Calibri" panose="020F0502020204030204" pitchFamily="34" charset="0"/>
          </a:endParaRPr>
        </a:p>
      </dsp:txBody>
      <dsp:txXfrm>
        <a:off x="0" y="0"/>
        <a:ext cx="6505575" cy="817483"/>
      </dsp:txXfrm>
    </dsp:sp>
    <dsp:sp modelId="{60311192-CD10-4856-8ED1-12CD9C4CC209}">
      <dsp:nvSpPr>
        <dsp:cNvPr id="0" name=""/>
        <dsp:cNvSpPr/>
      </dsp:nvSpPr>
      <dsp:spPr>
        <a:xfrm>
          <a:off x="3176"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MX" sz="3300" kern="1200" dirty="0">
              <a:latin typeface="Calibri" panose="020F0502020204030204" pitchFamily="34" charset="0"/>
              <a:cs typeface="Calibri" panose="020F0502020204030204" pitchFamily="34" charset="0"/>
            </a:rPr>
            <a:t>Regulación</a:t>
          </a:r>
          <a:endParaRPr lang="es-CL" sz="3300" kern="1200" dirty="0">
            <a:latin typeface="Calibri" panose="020F0502020204030204" pitchFamily="34" charset="0"/>
            <a:cs typeface="Calibri" panose="020F0502020204030204" pitchFamily="34" charset="0"/>
          </a:endParaRPr>
        </a:p>
      </dsp:txBody>
      <dsp:txXfrm>
        <a:off x="3176" y="817483"/>
        <a:ext cx="2166407" cy="1716714"/>
      </dsp:txXfrm>
    </dsp:sp>
    <dsp:sp modelId="{47F9422C-C07D-4EB3-BAC0-89589D7F125B}">
      <dsp:nvSpPr>
        <dsp:cNvPr id="0" name=""/>
        <dsp:cNvSpPr/>
      </dsp:nvSpPr>
      <dsp:spPr>
        <a:xfrm>
          <a:off x="2169583"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MX" sz="3300" kern="1200" dirty="0">
              <a:latin typeface="Calibri" panose="020F0502020204030204" pitchFamily="34" charset="0"/>
              <a:cs typeface="Calibri" panose="020F0502020204030204" pitchFamily="34" charset="0"/>
            </a:rPr>
            <a:t>Publicidad</a:t>
          </a:r>
          <a:endParaRPr lang="es-CL" sz="3300" kern="1200" dirty="0">
            <a:latin typeface="Calibri" panose="020F0502020204030204" pitchFamily="34" charset="0"/>
            <a:cs typeface="Calibri" panose="020F0502020204030204" pitchFamily="34" charset="0"/>
          </a:endParaRPr>
        </a:p>
      </dsp:txBody>
      <dsp:txXfrm>
        <a:off x="2169583" y="817483"/>
        <a:ext cx="2166407" cy="1716714"/>
      </dsp:txXfrm>
    </dsp:sp>
    <dsp:sp modelId="{B4994E76-5877-4885-87AB-E694DA10117C}">
      <dsp:nvSpPr>
        <dsp:cNvPr id="0" name=""/>
        <dsp:cNvSpPr/>
      </dsp:nvSpPr>
      <dsp:spPr>
        <a:xfrm>
          <a:off x="4335991"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MX" sz="3300" kern="1200" dirty="0">
              <a:latin typeface="Calibri" panose="020F0502020204030204" pitchFamily="34" charset="0"/>
              <a:cs typeface="Calibri" panose="020F0502020204030204" pitchFamily="34" charset="0"/>
            </a:rPr>
            <a:t>Registro</a:t>
          </a:r>
          <a:endParaRPr lang="es-CL" sz="3300" kern="1200" dirty="0">
            <a:latin typeface="Calibri" panose="020F0502020204030204" pitchFamily="34" charset="0"/>
            <a:cs typeface="Calibri" panose="020F0502020204030204" pitchFamily="34" charset="0"/>
          </a:endParaRPr>
        </a:p>
      </dsp:txBody>
      <dsp:txXfrm>
        <a:off x="4335991" y="817483"/>
        <a:ext cx="2166407" cy="1716714"/>
      </dsp:txXfrm>
    </dsp:sp>
    <dsp:sp modelId="{0170AC3E-7C6D-40B8-B7B6-D3712365BBA4}">
      <dsp:nvSpPr>
        <dsp:cNvPr id="0" name=""/>
        <dsp:cNvSpPr/>
      </dsp:nvSpPr>
      <dsp:spPr>
        <a:xfrm>
          <a:off x="0" y="2534197"/>
          <a:ext cx="6505575" cy="19074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E9D06-F07B-4BB7-85B4-A9FE325C674E}">
      <dsp:nvSpPr>
        <dsp:cNvPr id="0" name=""/>
        <dsp:cNvSpPr/>
      </dsp:nvSpPr>
      <dsp:spPr>
        <a:xfrm>
          <a:off x="0" y="0"/>
          <a:ext cx="6505575" cy="81748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a:latin typeface="Calibri" panose="020F0502020204030204" pitchFamily="34" charset="0"/>
              <a:cs typeface="Calibri" panose="020F0502020204030204" pitchFamily="34" charset="0"/>
            </a:rPr>
            <a:t>Precio de los exámenes y procedimientos diagnósticos</a:t>
          </a:r>
          <a:endParaRPr lang="es-CL" sz="2300" kern="1200" dirty="0">
            <a:latin typeface="Calibri" panose="020F0502020204030204" pitchFamily="34" charset="0"/>
            <a:cs typeface="Calibri" panose="020F0502020204030204" pitchFamily="34" charset="0"/>
          </a:endParaRPr>
        </a:p>
      </dsp:txBody>
      <dsp:txXfrm>
        <a:off x="0" y="0"/>
        <a:ext cx="6505575" cy="817483"/>
      </dsp:txXfrm>
    </dsp:sp>
    <dsp:sp modelId="{60311192-CD10-4856-8ED1-12CD9C4CC209}">
      <dsp:nvSpPr>
        <dsp:cNvPr id="0" name=""/>
        <dsp:cNvSpPr/>
      </dsp:nvSpPr>
      <dsp:spPr>
        <a:xfrm>
          <a:off x="3176"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MX" sz="3300" kern="1200" dirty="0">
              <a:latin typeface="Calibri" panose="020F0502020204030204" pitchFamily="34" charset="0"/>
              <a:cs typeface="Calibri" panose="020F0502020204030204" pitchFamily="34" charset="0"/>
            </a:rPr>
            <a:t>Regulación</a:t>
          </a:r>
          <a:endParaRPr lang="es-CL" sz="3300" kern="1200" dirty="0">
            <a:latin typeface="Calibri" panose="020F0502020204030204" pitchFamily="34" charset="0"/>
            <a:cs typeface="Calibri" panose="020F0502020204030204" pitchFamily="34" charset="0"/>
          </a:endParaRPr>
        </a:p>
      </dsp:txBody>
      <dsp:txXfrm>
        <a:off x="3176" y="817483"/>
        <a:ext cx="2166407" cy="1716714"/>
      </dsp:txXfrm>
    </dsp:sp>
    <dsp:sp modelId="{47F9422C-C07D-4EB3-BAC0-89589D7F125B}">
      <dsp:nvSpPr>
        <dsp:cNvPr id="0" name=""/>
        <dsp:cNvSpPr/>
      </dsp:nvSpPr>
      <dsp:spPr>
        <a:xfrm>
          <a:off x="2169583" y="817483"/>
          <a:ext cx="2166407" cy="1716714"/>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MX" sz="3300" kern="1200" dirty="0">
              <a:latin typeface="Calibri" panose="020F0502020204030204" pitchFamily="34" charset="0"/>
              <a:cs typeface="Calibri" panose="020F0502020204030204" pitchFamily="34" charset="0"/>
            </a:rPr>
            <a:t>Publicidad</a:t>
          </a:r>
          <a:endParaRPr lang="es-CL" sz="3300" kern="1200" dirty="0">
            <a:latin typeface="Calibri" panose="020F0502020204030204" pitchFamily="34" charset="0"/>
            <a:cs typeface="Calibri" panose="020F0502020204030204" pitchFamily="34" charset="0"/>
          </a:endParaRPr>
        </a:p>
      </dsp:txBody>
      <dsp:txXfrm>
        <a:off x="2169583" y="817483"/>
        <a:ext cx="2166407" cy="1716714"/>
      </dsp:txXfrm>
    </dsp:sp>
    <dsp:sp modelId="{B4994E76-5877-4885-87AB-E694DA10117C}">
      <dsp:nvSpPr>
        <dsp:cNvPr id="0" name=""/>
        <dsp:cNvSpPr/>
      </dsp:nvSpPr>
      <dsp:spPr>
        <a:xfrm>
          <a:off x="4335991" y="817483"/>
          <a:ext cx="2166407" cy="1716714"/>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s-MX" sz="3300" kern="1200" dirty="0">
              <a:latin typeface="Calibri" panose="020F0502020204030204" pitchFamily="34" charset="0"/>
              <a:cs typeface="Calibri" panose="020F0502020204030204" pitchFamily="34" charset="0"/>
            </a:rPr>
            <a:t>Registro</a:t>
          </a:r>
          <a:endParaRPr lang="es-CL" sz="3300" kern="1200" dirty="0">
            <a:latin typeface="Calibri" panose="020F0502020204030204" pitchFamily="34" charset="0"/>
            <a:cs typeface="Calibri" panose="020F0502020204030204" pitchFamily="34" charset="0"/>
          </a:endParaRPr>
        </a:p>
      </dsp:txBody>
      <dsp:txXfrm>
        <a:off x="4335991" y="817483"/>
        <a:ext cx="2166407" cy="1716714"/>
      </dsp:txXfrm>
    </dsp:sp>
    <dsp:sp modelId="{0170AC3E-7C6D-40B8-B7B6-D3712365BBA4}">
      <dsp:nvSpPr>
        <dsp:cNvPr id="0" name=""/>
        <dsp:cNvSpPr/>
      </dsp:nvSpPr>
      <dsp:spPr>
        <a:xfrm>
          <a:off x="0" y="2534197"/>
          <a:ext cx="6505575" cy="19074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834DD-EECE-474F-8785-5318CFB989B8}">
      <dsp:nvSpPr>
        <dsp:cNvPr id="0" name=""/>
        <dsp:cNvSpPr/>
      </dsp:nvSpPr>
      <dsp:spPr>
        <a:xfrm>
          <a:off x="6117368" y="-644012"/>
          <a:ext cx="5000886" cy="5000886"/>
        </a:xfrm>
        <a:prstGeom prst="blockArc">
          <a:avLst>
            <a:gd name="adj1" fmla="val 8100000"/>
            <a:gd name="adj2" fmla="val 13500000"/>
            <a:gd name="adj3" fmla="val 43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125708-DD5E-4409-B179-1224F6681330}">
      <dsp:nvSpPr>
        <dsp:cNvPr id="0" name=""/>
        <dsp:cNvSpPr/>
      </dsp:nvSpPr>
      <dsp:spPr>
        <a:xfrm>
          <a:off x="49640" y="371286"/>
          <a:ext cx="6354607" cy="7425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589417" bIns="73660" numCol="1" spcCol="1270" anchor="ctr" anchorCtr="0">
          <a:noAutofit/>
        </a:bodyPr>
        <a:lstStyle/>
        <a:p>
          <a:pPr lvl="0" algn="r" defTabSz="1289050">
            <a:lnSpc>
              <a:spcPct val="90000"/>
            </a:lnSpc>
            <a:spcBef>
              <a:spcPct val="0"/>
            </a:spcBef>
            <a:spcAft>
              <a:spcPct val="35000"/>
            </a:spcAft>
          </a:pPr>
          <a:r>
            <a:rPr lang="es-MX" sz="2900" kern="1200" dirty="0">
              <a:latin typeface="Calibri" panose="020F0502020204030204" pitchFamily="34" charset="0"/>
              <a:cs typeface="Calibri" panose="020F0502020204030204" pitchFamily="34" charset="0"/>
            </a:rPr>
            <a:t>Predominio de Lógicas de Mercado</a:t>
          </a:r>
          <a:endParaRPr lang="es-CL" sz="2900" kern="1200" dirty="0">
            <a:latin typeface="Calibri" panose="020F0502020204030204" pitchFamily="34" charset="0"/>
            <a:cs typeface="Calibri" panose="020F0502020204030204" pitchFamily="34" charset="0"/>
          </a:endParaRPr>
        </a:p>
      </dsp:txBody>
      <dsp:txXfrm>
        <a:off x="49640" y="371286"/>
        <a:ext cx="6354607" cy="742572"/>
      </dsp:txXfrm>
    </dsp:sp>
    <dsp:sp modelId="{B7038FC3-2B0D-4060-BA68-C7B790891880}">
      <dsp:nvSpPr>
        <dsp:cNvPr id="0" name=""/>
        <dsp:cNvSpPr/>
      </dsp:nvSpPr>
      <dsp:spPr>
        <a:xfrm>
          <a:off x="5940140" y="278464"/>
          <a:ext cx="928215" cy="92821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E3D89C-7121-4117-B31C-434ED6573F89}">
      <dsp:nvSpPr>
        <dsp:cNvPr id="0" name=""/>
        <dsp:cNvSpPr/>
      </dsp:nvSpPr>
      <dsp:spPr>
        <a:xfrm>
          <a:off x="49640" y="1485144"/>
          <a:ext cx="6084682" cy="7425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589417" bIns="73660" numCol="1" spcCol="1270" anchor="ctr" anchorCtr="0">
          <a:noAutofit/>
        </a:bodyPr>
        <a:lstStyle/>
        <a:p>
          <a:pPr lvl="0" algn="r" defTabSz="1289050">
            <a:lnSpc>
              <a:spcPct val="90000"/>
            </a:lnSpc>
            <a:spcBef>
              <a:spcPct val="0"/>
            </a:spcBef>
            <a:spcAft>
              <a:spcPct val="35000"/>
            </a:spcAft>
          </a:pPr>
          <a:r>
            <a:rPr lang="es-MX" sz="2900" kern="1200" dirty="0">
              <a:latin typeface="Calibri" panose="020F0502020204030204" pitchFamily="34" charset="0"/>
              <a:cs typeface="Calibri" panose="020F0502020204030204" pitchFamily="34" charset="0"/>
            </a:rPr>
            <a:t>Asimetría de </a:t>
          </a:r>
          <a:r>
            <a:rPr lang="es-MX" sz="2900" kern="1200" dirty="0" smtClean="0">
              <a:latin typeface="Calibri" panose="020F0502020204030204" pitchFamily="34" charset="0"/>
              <a:cs typeface="Calibri" panose="020F0502020204030204" pitchFamily="34" charset="0"/>
            </a:rPr>
            <a:t>Información-Inequidad</a:t>
          </a:r>
          <a:endParaRPr lang="es-CL" sz="2900" kern="1200" dirty="0">
            <a:latin typeface="Calibri" panose="020F0502020204030204" pitchFamily="34" charset="0"/>
            <a:cs typeface="Calibri" panose="020F0502020204030204" pitchFamily="34" charset="0"/>
          </a:endParaRPr>
        </a:p>
      </dsp:txBody>
      <dsp:txXfrm>
        <a:off x="49640" y="1485144"/>
        <a:ext cx="6084682" cy="742572"/>
      </dsp:txXfrm>
    </dsp:sp>
    <dsp:sp modelId="{F05E3E4B-6D39-42E8-B52A-59F703CF3B12}">
      <dsp:nvSpPr>
        <dsp:cNvPr id="0" name=""/>
        <dsp:cNvSpPr/>
      </dsp:nvSpPr>
      <dsp:spPr>
        <a:xfrm>
          <a:off x="5670215" y="1392323"/>
          <a:ext cx="928215" cy="92821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55C440-1F0D-4A5C-A9E9-407D07F26670}">
      <dsp:nvSpPr>
        <dsp:cNvPr id="0" name=""/>
        <dsp:cNvSpPr/>
      </dsp:nvSpPr>
      <dsp:spPr>
        <a:xfrm>
          <a:off x="49640" y="2599003"/>
          <a:ext cx="6354607" cy="7425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589417" bIns="73660" numCol="1" spcCol="1270" anchor="ctr" anchorCtr="0">
          <a:noAutofit/>
        </a:bodyPr>
        <a:lstStyle/>
        <a:p>
          <a:pPr lvl="0" algn="r" defTabSz="1289050">
            <a:lnSpc>
              <a:spcPct val="90000"/>
            </a:lnSpc>
            <a:spcBef>
              <a:spcPct val="0"/>
            </a:spcBef>
            <a:spcAft>
              <a:spcPct val="35000"/>
            </a:spcAft>
          </a:pPr>
          <a:r>
            <a:rPr lang="es-MX" sz="2900" kern="1200" dirty="0">
              <a:latin typeface="Calibri" panose="020F0502020204030204" pitchFamily="34" charset="0"/>
              <a:cs typeface="Calibri" panose="020F0502020204030204" pitchFamily="34" charset="0"/>
            </a:rPr>
            <a:t>Aumento creciente de los costos</a:t>
          </a:r>
          <a:endParaRPr lang="es-CL" sz="2900" kern="1200" dirty="0">
            <a:latin typeface="Calibri" panose="020F0502020204030204" pitchFamily="34" charset="0"/>
            <a:cs typeface="Calibri" panose="020F0502020204030204" pitchFamily="34" charset="0"/>
          </a:endParaRPr>
        </a:p>
      </dsp:txBody>
      <dsp:txXfrm>
        <a:off x="49640" y="2599003"/>
        <a:ext cx="6354607" cy="742572"/>
      </dsp:txXfrm>
    </dsp:sp>
    <dsp:sp modelId="{2AC80CA3-672C-4172-B6F6-DFDF4D8A0CCF}">
      <dsp:nvSpPr>
        <dsp:cNvPr id="0" name=""/>
        <dsp:cNvSpPr/>
      </dsp:nvSpPr>
      <dsp:spPr>
        <a:xfrm>
          <a:off x="5940140" y="2506181"/>
          <a:ext cx="928215" cy="92821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9EB36-31E0-46F2-943A-ADD94A1751DF}">
      <dsp:nvSpPr>
        <dsp:cNvPr id="0" name=""/>
        <dsp:cNvSpPr/>
      </dsp:nvSpPr>
      <dsp:spPr>
        <a:xfrm>
          <a:off x="0" y="2255553"/>
          <a:ext cx="6426993" cy="7403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CL" sz="1400" kern="1200" dirty="0">
              <a:latin typeface="Calibri" panose="020F0502020204030204" pitchFamily="34" charset="0"/>
              <a:cs typeface="Calibri" panose="020F0502020204030204" pitchFamily="34" charset="0"/>
            </a:rPr>
            <a:t>Reducir impactos negativos en Salud Pública</a:t>
          </a:r>
        </a:p>
      </dsp:txBody>
      <dsp:txXfrm>
        <a:off x="0" y="2255553"/>
        <a:ext cx="6426993" cy="399774"/>
      </dsp:txXfrm>
    </dsp:sp>
    <dsp:sp modelId="{68314671-3D29-48F1-AF33-200DD33819C9}">
      <dsp:nvSpPr>
        <dsp:cNvPr id="0" name=""/>
        <dsp:cNvSpPr/>
      </dsp:nvSpPr>
      <dsp:spPr>
        <a:xfrm>
          <a:off x="0" y="2640521"/>
          <a:ext cx="3213496" cy="34054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lvl="0" algn="ctr" defTabSz="755650">
            <a:lnSpc>
              <a:spcPct val="90000"/>
            </a:lnSpc>
            <a:spcBef>
              <a:spcPct val="0"/>
            </a:spcBef>
            <a:spcAft>
              <a:spcPct val="35000"/>
            </a:spcAft>
          </a:pPr>
          <a:r>
            <a:rPr lang="es-CL" sz="1700" kern="1200" dirty="0">
              <a:latin typeface="Calibri" panose="020F0502020204030204" pitchFamily="34" charset="0"/>
              <a:cs typeface="Calibri" panose="020F0502020204030204" pitchFamily="34" charset="0"/>
            </a:rPr>
            <a:t>Problemas de mayor impacto</a:t>
          </a:r>
        </a:p>
      </dsp:txBody>
      <dsp:txXfrm>
        <a:off x="0" y="2640521"/>
        <a:ext cx="3213496" cy="340548"/>
      </dsp:txXfrm>
    </dsp:sp>
    <dsp:sp modelId="{3C6D53EB-9ABA-4FF4-B7D0-F5755F68CEF5}">
      <dsp:nvSpPr>
        <dsp:cNvPr id="0" name=""/>
        <dsp:cNvSpPr/>
      </dsp:nvSpPr>
      <dsp:spPr>
        <a:xfrm>
          <a:off x="3213496" y="2640521"/>
          <a:ext cx="3213496" cy="34054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Problemas de menor frecuencia</a:t>
          </a:r>
          <a:endParaRPr lang="es-CL" sz="1700" kern="1200" dirty="0">
            <a:latin typeface="Calibri" panose="020F0502020204030204" pitchFamily="34" charset="0"/>
            <a:cs typeface="Calibri" panose="020F0502020204030204" pitchFamily="34" charset="0"/>
          </a:endParaRPr>
        </a:p>
      </dsp:txBody>
      <dsp:txXfrm>
        <a:off x="3213496" y="2640521"/>
        <a:ext cx="3213496" cy="340548"/>
      </dsp:txXfrm>
    </dsp:sp>
    <dsp:sp modelId="{B2E9E3DA-F53A-4441-BD57-D56A7082119E}">
      <dsp:nvSpPr>
        <dsp:cNvPr id="0" name=""/>
        <dsp:cNvSpPr/>
      </dsp:nvSpPr>
      <dsp:spPr>
        <a:xfrm rot="10800000">
          <a:off x="0" y="1128041"/>
          <a:ext cx="6426993" cy="113861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MX" sz="1400" kern="1200" dirty="0">
              <a:latin typeface="Calibri" panose="020F0502020204030204" pitchFamily="34" charset="0"/>
              <a:cs typeface="Calibri" panose="020F0502020204030204" pitchFamily="34" charset="0"/>
            </a:rPr>
            <a:t>Uso Racional </a:t>
          </a:r>
          <a:r>
            <a:rPr lang="es-MX" sz="1400" kern="1200" dirty="0" smtClean="0">
              <a:latin typeface="Calibri" panose="020F0502020204030204" pitchFamily="34" charset="0"/>
              <a:cs typeface="Calibri" panose="020F0502020204030204" pitchFamily="34" charset="0"/>
            </a:rPr>
            <a:t>y seguro de </a:t>
          </a:r>
          <a:r>
            <a:rPr lang="es-MX" sz="1400" kern="1200" dirty="0">
              <a:latin typeface="Calibri" panose="020F0502020204030204" pitchFamily="34" charset="0"/>
              <a:cs typeface="Calibri" panose="020F0502020204030204" pitchFamily="34" charset="0"/>
            </a:rPr>
            <a:t>Exámenes y Procedimientos Diagnósticos</a:t>
          </a:r>
          <a:endParaRPr lang="es-CL" sz="1400" kern="1200" dirty="0">
            <a:latin typeface="Calibri" panose="020F0502020204030204" pitchFamily="34" charset="0"/>
            <a:cs typeface="Calibri" panose="020F0502020204030204" pitchFamily="34" charset="0"/>
          </a:endParaRPr>
        </a:p>
      </dsp:txBody>
      <dsp:txXfrm rot="-10800000">
        <a:off x="0" y="1128041"/>
        <a:ext cx="6426993" cy="399654"/>
      </dsp:txXfrm>
    </dsp:sp>
    <dsp:sp modelId="{F81BFF9C-9267-46FB-A993-26794728E66E}">
      <dsp:nvSpPr>
        <dsp:cNvPr id="0" name=""/>
        <dsp:cNvSpPr/>
      </dsp:nvSpPr>
      <dsp:spPr>
        <a:xfrm>
          <a:off x="0" y="1527695"/>
          <a:ext cx="3213496" cy="34044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Planes Diagnósticos</a:t>
          </a:r>
          <a:endParaRPr lang="es-CL" sz="1700" kern="1200" dirty="0">
            <a:latin typeface="Calibri" panose="020F0502020204030204" pitchFamily="34" charset="0"/>
            <a:cs typeface="Calibri" panose="020F0502020204030204" pitchFamily="34" charset="0"/>
          </a:endParaRPr>
        </a:p>
      </dsp:txBody>
      <dsp:txXfrm>
        <a:off x="0" y="1527695"/>
        <a:ext cx="3213496" cy="340446"/>
      </dsp:txXfrm>
    </dsp:sp>
    <dsp:sp modelId="{D84836B0-8A07-469D-88EF-625030518ED0}">
      <dsp:nvSpPr>
        <dsp:cNvPr id="0" name=""/>
        <dsp:cNvSpPr/>
      </dsp:nvSpPr>
      <dsp:spPr>
        <a:xfrm>
          <a:off x="3213496" y="1527695"/>
          <a:ext cx="3213496" cy="34044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Acceso Seguro</a:t>
          </a:r>
          <a:endParaRPr lang="es-CL" sz="1700" kern="1200" dirty="0">
            <a:latin typeface="Calibri" panose="020F0502020204030204" pitchFamily="34" charset="0"/>
            <a:cs typeface="Calibri" panose="020F0502020204030204" pitchFamily="34" charset="0"/>
          </a:endParaRPr>
        </a:p>
      </dsp:txBody>
      <dsp:txXfrm>
        <a:off x="3213496" y="1527695"/>
        <a:ext cx="3213496" cy="340446"/>
      </dsp:txXfrm>
    </dsp:sp>
    <dsp:sp modelId="{AAF0449E-3E55-4878-AAF3-BFBF0D7AD2C7}">
      <dsp:nvSpPr>
        <dsp:cNvPr id="0" name=""/>
        <dsp:cNvSpPr/>
      </dsp:nvSpPr>
      <dsp:spPr>
        <a:xfrm rot="10800000">
          <a:off x="0" y="529"/>
          <a:ext cx="6426993" cy="113861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MX" sz="1400" kern="1200" dirty="0">
              <a:latin typeface="Calibri" panose="020F0502020204030204" pitchFamily="34" charset="0"/>
              <a:cs typeface="Calibri" panose="020F0502020204030204" pitchFamily="34" charset="0"/>
            </a:rPr>
            <a:t>Disminuir inequidades en el Acceso</a:t>
          </a:r>
          <a:endParaRPr lang="es-CL" sz="1400" kern="1200" dirty="0">
            <a:latin typeface="Calibri" panose="020F0502020204030204" pitchFamily="34" charset="0"/>
            <a:cs typeface="Calibri" panose="020F0502020204030204" pitchFamily="34" charset="0"/>
          </a:endParaRPr>
        </a:p>
      </dsp:txBody>
      <dsp:txXfrm rot="-10800000">
        <a:off x="0" y="529"/>
        <a:ext cx="6426993" cy="399654"/>
      </dsp:txXfrm>
    </dsp:sp>
    <dsp:sp modelId="{8F185E29-1E10-4956-BC2F-4FE276A772EE}">
      <dsp:nvSpPr>
        <dsp:cNvPr id="0" name=""/>
        <dsp:cNvSpPr/>
      </dsp:nvSpPr>
      <dsp:spPr>
        <a:xfrm>
          <a:off x="0" y="400184"/>
          <a:ext cx="3213496" cy="34044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Dimensión Económica</a:t>
          </a:r>
          <a:endParaRPr lang="es-CL" sz="1700" kern="1200" dirty="0">
            <a:latin typeface="Calibri" panose="020F0502020204030204" pitchFamily="34" charset="0"/>
            <a:cs typeface="Calibri" panose="020F0502020204030204" pitchFamily="34" charset="0"/>
          </a:endParaRPr>
        </a:p>
      </dsp:txBody>
      <dsp:txXfrm>
        <a:off x="0" y="400184"/>
        <a:ext cx="3213496" cy="340446"/>
      </dsp:txXfrm>
    </dsp:sp>
    <dsp:sp modelId="{0A19D0CF-C5F1-4B5F-8066-A31999647FF2}">
      <dsp:nvSpPr>
        <dsp:cNvPr id="0" name=""/>
        <dsp:cNvSpPr/>
      </dsp:nvSpPr>
      <dsp:spPr>
        <a:xfrm>
          <a:off x="3213496" y="400184"/>
          <a:ext cx="3213496" cy="34044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lvl="0" algn="ctr" defTabSz="755650">
            <a:lnSpc>
              <a:spcPct val="90000"/>
            </a:lnSpc>
            <a:spcBef>
              <a:spcPct val="0"/>
            </a:spcBef>
            <a:spcAft>
              <a:spcPct val="35000"/>
            </a:spcAft>
          </a:pPr>
          <a:r>
            <a:rPr lang="es-MX" sz="1700" kern="1200" dirty="0">
              <a:latin typeface="Calibri" panose="020F0502020204030204" pitchFamily="34" charset="0"/>
              <a:cs typeface="Calibri" panose="020F0502020204030204" pitchFamily="34" charset="0"/>
            </a:rPr>
            <a:t>Dimensión Territorial</a:t>
          </a:r>
          <a:endParaRPr lang="es-CL" sz="1700" kern="1200" dirty="0">
            <a:latin typeface="Calibri" panose="020F0502020204030204" pitchFamily="34" charset="0"/>
            <a:cs typeface="Calibri" panose="020F0502020204030204" pitchFamily="34" charset="0"/>
          </a:endParaRPr>
        </a:p>
      </dsp:txBody>
      <dsp:txXfrm>
        <a:off x="3213496" y="400184"/>
        <a:ext cx="3213496" cy="3404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E9D06-F07B-4BB7-85B4-A9FE325C674E}">
      <dsp:nvSpPr>
        <dsp:cNvPr id="0" name=""/>
        <dsp:cNvSpPr/>
      </dsp:nvSpPr>
      <dsp:spPr>
        <a:xfrm>
          <a:off x="0" y="0"/>
          <a:ext cx="6505575" cy="81748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a:latin typeface="Calibri" panose="020F0502020204030204" pitchFamily="34" charset="0"/>
              <a:cs typeface="Calibri" panose="020F0502020204030204" pitchFamily="34" charset="0"/>
            </a:rPr>
            <a:t>Arancel FONASA Modalidad Atención Institucional</a:t>
          </a:r>
          <a:endParaRPr lang="es-CL" sz="2400" kern="1200" dirty="0">
            <a:latin typeface="Calibri" panose="020F0502020204030204" pitchFamily="34" charset="0"/>
            <a:cs typeface="Calibri" panose="020F0502020204030204" pitchFamily="34" charset="0"/>
          </a:endParaRPr>
        </a:p>
      </dsp:txBody>
      <dsp:txXfrm>
        <a:off x="0" y="0"/>
        <a:ext cx="6505575" cy="817483"/>
      </dsp:txXfrm>
    </dsp:sp>
    <dsp:sp modelId="{60311192-CD10-4856-8ED1-12CD9C4CC209}">
      <dsp:nvSpPr>
        <dsp:cNvPr id="0" name=""/>
        <dsp:cNvSpPr/>
      </dsp:nvSpPr>
      <dsp:spPr>
        <a:xfrm>
          <a:off x="3176"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a:latin typeface="Calibri" panose="020F0502020204030204" pitchFamily="34" charset="0"/>
              <a:cs typeface="Calibri" panose="020F0502020204030204" pitchFamily="34" charset="0"/>
            </a:rPr>
            <a:t>Prestaciones subvaloradas</a:t>
          </a:r>
          <a:endParaRPr lang="es-CL" sz="2800" kern="1200" dirty="0">
            <a:latin typeface="Calibri" panose="020F0502020204030204" pitchFamily="34" charset="0"/>
            <a:cs typeface="Calibri" panose="020F0502020204030204" pitchFamily="34" charset="0"/>
          </a:endParaRPr>
        </a:p>
      </dsp:txBody>
      <dsp:txXfrm>
        <a:off x="3176" y="817483"/>
        <a:ext cx="2166407" cy="1716714"/>
      </dsp:txXfrm>
    </dsp:sp>
    <dsp:sp modelId="{47F9422C-C07D-4EB3-BAC0-89589D7F125B}">
      <dsp:nvSpPr>
        <dsp:cNvPr id="0" name=""/>
        <dsp:cNvSpPr/>
      </dsp:nvSpPr>
      <dsp:spPr>
        <a:xfrm>
          <a:off x="2169583"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a:latin typeface="Calibri" panose="020F0502020204030204" pitchFamily="34" charset="0"/>
              <a:cs typeface="Calibri" panose="020F0502020204030204" pitchFamily="34" charset="0"/>
            </a:rPr>
            <a:t>Lógica «</a:t>
          </a:r>
          <a:r>
            <a:rPr lang="es-MX" sz="2800" kern="1200" dirty="0" err="1">
              <a:latin typeface="Calibri" panose="020F0502020204030204" pitchFamily="34" charset="0"/>
              <a:cs typeface="Calibri" panose="020F0502020204030204" pitchFamily="34" charset="0"/>
            </a:rPr>
            <a:t>Fee</a:t>
          </a:r>
          <a:r>
            <a:rPr lang="es-MX" sz="2800" kern="1200" dirty="0">
              <a:latin typeface="Calibri" panose="020F0502020204030204" pitchFamily="34" charset="0"/>
              <a:cs typeface="Calibri" panose="020F0502020204030204" pitchFamily="34" charset="0"/>
            </a:rPr>
            <a:t> </a:t>
          </a:r>
          <a:r>
            <a:rPr lang="es-MX" sz="2800" kern="1200" dirty="0" err="1">
              <a:latin typeface="Calibri" panose="020F0502020204030204" pitchFamily="34" charset="0"/>
              <a:cs typeface="Calibri" panose="020F0502020204030204" pitchFamily="34" charset="0"/>
            </a:rPr>
            <a:t>for</a:t>
          </a:r>
          <a:r>
            <a:rPr lang="es-MX" sz="2800" kern="1200" dirty="0">
              <a:latin typeface="Calibri" panose="020F0502020204030204" pitchFamily="34" charset="0"/>
              <a:cs typeface="Calibri" panose="020F0502020204030204" pitchFamily="34" charset="0"/>
            </a:rPr>
            <a:t> </a:t>
          </a:r>
          <a:r>
            <a:rPr lang="es-MX" sz="2800" kern="1200" dirty="0" err="1">
              <a:latin typeface="Calibri" panose="020F0502020204030204" pitchFamily="34" charset="0"/>
              <a:cs typeface="Calibri" panose="020F0502020204030204" pitchFamily="34" charset="0"/>
            </a:rPr>
            <a:t>Service</a:t>
          </a:r>
          <a:r>
            <a:rPr lang="es-MX" sz="2800" kern="1200" dirty="0">
              <a:latin typeface="Calibri" panose="020F0502020204030204" pitchFamily="34" charset="0"/>
              <a:cs typeface="Calibri" panose="020F0502020204030204" pitchFamily="34" charset="0"/>
            </a:rPr>
            <a:t>»</a:t>
          </a:r>
          <a:endParaRPr lang="es-CL" sz="2800" kern="1200" dirty="0">
            <a:latin typeface="Calibri" panose="020F0502020204030204" pitchFamily="34" charset="0"/>
            <a:cs typeface="Calibri" panose="020F0502020204030204" pitchFamily="34" charset="0"/>
          </a:endParaRPr>
        </a:p>
      </dsp:txBody>
      <dsp:txXfrm>
        <a:off x="2169583" y="817483"/>
        <a:ext cx="2166407" cy="1716714"/>
      </dsp:txXfrm>
    </dsp:sp>
    <dsp:sp modelId="{B4994E76-5877-4885-87AB-E694DA10117C}">
      <dsp:nvSpPr>
        <dsp:cNvPr id="0" name=""/>
        <dsp:cNvSpPr/>
      </dsp:nvSpPr>
      <dsp:spPr>
        <a:xfrm>
          <a:off x="4335991" y="817483"/>
          <a:ext cx="2166407" cy="1716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a:latin typeface="Calibri" panose="020F0502020204030204" pitchFamily="34" charset="0"/>
              <a:cs typeface="Calibri" panose="020F0502020204030204" pitchFamily="34" charset="0"/>
            </a:rPr>
            <a:t>Enorme brecha de prestaciones</a:t>
          </a:r>
          <a:endParaRPr lang="es-CL" sz="2800" kern="1200" dirty="0">
            <a:latin typeface="Calibri" panose="020F0502020204030204" pitchFamily="34" charset="0"/>
            <a:cs typeface="Calibri" panose="020F0502020204030204" pitchFamily="34" charset="0"/>
          </a:endParaRPr>
        </a:p>
      </dsp:txBody>
      <dsp:txXfrm>
        <a:off x="4335991" y="817483"/>
        <a:ext cx="2166407" cy="1716714"/>
      </dsp:txXfrm>
    </dsp:sp>
    <dsp:sp modelId="{0170AC3E-7C6D-40B8-B7B6-D3712365BBA4}">
      <dsp:nvSpPr>
        <dsp:cNvPr id="0" name=""/>
        <dsp:cNvSpPr/>
      </dsp:nvSpPr>
      <dsp:spPr>
        <a:xfrm>
          <a:off x="0" y="2534197"/>
          <a:ext cx="6505575" cy="19074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06466-B2C2-4089-A02F-B5B9B898E32D}">
      <dsp:nvSpPr>
        <dsp:cNvPr id="0" name=""/>
        <dsp:cNvSpPr/>
      </dsp:nvSpPr>
      <dsp:spPr>
        <a:xfrm>
          <a:off x="4807" y="588709"/>
          <a:ext cx="1547525" cy="15475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s-MX" sz="1300" kern="1200" dirty="0">
            <a:latin typeface="Calibri" panose="020F0502020204030204" pitchFamily="34" charset="0"/>
            <a:cs typeface="Calibri" panose="020F0502020204030204" pitchFamily="34" charset="0"/>
          </a:endParaRPr>
        </a:p>
        <a:p>
          <a:pPr lvl="0" algn="ctr" defTabSz="577850">
            <a:lnSpc>
              <a:spcPct val="90000"/>
            </a:lnSpc>
            <a:spcBef>
              <a:spcPct val="0"/>
            </a:spcBef>
            <a:spcAft>
              <a:spcPct val="35000"/>
            </a:spcAft>
          </a:pPr>
          <a:r>
            <a:rPr lang="es-MX" sz="1300" kern="1200" dirty="0">
              <a:latin typeface="Calibri" panose="020F0502020204030204" pitchFamily="34" charset="0"/>
              <a:cs typeface="Calibri" panose="020F0502020204030204" pitchFamily="34" charset="0"/>
            </a:rPr>
            <a:t>Homologación de Exámenes y Procedimientos</a:t>
          </a:r>
        </a:p>
        <a:p>
          <a:pPr lvl="0" algn="ctr" defTabSz="577850">
            <a:lnSpc>
              <a:spcPct val="90000"/>
            </a:lnSpc>
            <a:spcBef>
              <a:spcPct val="0"/>
            </a:spcBef>
            <a:spcAft>
              <a:spcPct val="35000"/>
            </a:spcAft>
          </a:pPr>
          <a:endParaRPr lang="es-CL" sz="1300" kern="1200" dirty="0">
            <a:latin typeface="Calibri" panose="020F0502020204030204" pitchFamily="34" charset="0"/>
            <a:cs typeface="Calibri" panose="020F0502020204030204" pitchFamily="34" charset="0"/>
          </a:endParaRPr>
        </a:p>
      </dsp:txBody>
      <dsp:txXfrm>
        <a:off x="231437" y="815339"/>
        <a:ext cx="1094265" cy="1094265"/>
      </dsp:txXfrm>
    </dsp:sp>
    <dsp:sp modelId="{08E8AFE2-CC47-4A8A-AE2D-CB7CE16C4CAA}">
      <dsp:nvSpPr>
        <dsp:cNvPr id="0" name=""/>
        <dsp:cNvSpPr/>
      </dsp:nvSpPr>
      <dsp:spPr>
        <a:xfrm rot="19041445">
          <a:off x="1531460" y="1148913"/>
          <a:ext cx="505537" cy="0"/>
        </a:xfrm>
        <a:custGeom>
          <a:avLst/>
          <a:gdLst/>
          <a:ahLst/>
          <a:cxnLst/>
          <a:rect l="0" t="0" r="0" b="0"/>
          <a:pathLst>
            <a:path>
              <a:moveTo>
                <a:pt x="0" y="0"/>
              </a:moveTo>
              <a:lnTo>
                <a:pt x="5055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93899B-F1D5-4970-9282-B1CD28995607}">
      <dsp:nvSpPr>
        <dsp:cNvPr id="0" name=""/>
        <dsp:cNvSpPr/>
      </dsp:nvSpPr>
      <dsp:spPr>
        <a:xfrm rot="13358555">
          <a:off x="3547731" y="1148913"/>
          <a:ext cx="505537" cy="0"/>
        </a:xfrm>
        <a:custGeom>
          <a:avLst/>
          <a:gdLst/>
          <a:ahLst/>
          <a:cxnLst/>
          <a:rect l="0" t="0" r="0" b="0"/>
          <a:pathLst>
            <a:path>
              <a:moveTo>
                <a:pt x="0" y="0"/>
              </a:moveTo>
              <a:lnTo>
                <a:pt x="5055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39770C-A734-4620-982E-FA1D838A56C9}">
      <dsp:nvSpPr>
        <dsp:cNvPr id="0" name=""/>
        <dsp:cNvSpPr/>
      </dsp:nvSpPr>
      <dsp:spPr>
        <a:xfrm>
          <a:off x="1970164" y="977682"/>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A2A8EC-6976-4027-8F78-41752CD3DA98}">
      <dsp:nvSpPr>
        <dsp:cNvPr id="0" name=""/>
        <dsp:cNvSpPr/>
      </dsp:nvSpPr>
      <dsp:spPr>
        <a:xfrm>
          <a:off x="2151048" y="592892"/>
          <a:ext cx="1282632" cy="76957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MX" sz="1400" kern="1200" dirty="0">
              <a:latin typeface="Calibri" panose="020F0502020204030204" pitchFamily="34" charset="0"/>
              <a:cs typeface="Calibri" panose="020F0502020204030204" pitchFamily="34" charset="0"/>
            </a:rPr>
            <a:t>Situaciones de Urgencia</a:t>
          </a:r>
          <a:endParaRPr lang="es-CL" sz="1400" kern="1200" dirty="0">
            <a:latin typeface="Calibri" panose="020F0502020204030204" pitchFamily="34" charset="0"/>
            <a:cs typeface="Calibri" panose="020F0502020204030204" pitchFamily="34" charset="0"/>
          </a:endParaRPr>
        </a:p>
      </dsp:txBody>
      <dsp:txXfrm>
        <a:off x="2151048" y="592892"/>
        <a:ext cx="1282632" cy="769579"/>
      </dsp:txXfrm>
    </dsp:sp>
    <dsp:sp modelId="{F03A336C-1E3F-4E18-BC7B-161FB6252723}">
      <dsp:nvSpPr>
        <dsp:cNvPr id="0" name=""/>
        <dsp:cNvSpPr/>
      </dsp:nvSpPr>
      <dsp:spPr>
        <a:xfrm>
          <a:off x="3433680" y="977682"/>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993AB9-5DC0-4DAA-9EBB-9A29AEA9E1CE}">
      <dsp:nvSpPr>
        <dsp:cNvPr id="0" name=""/>
        <dsp:cNvSpPr/>
      </dsp:nvSpPr>
      <dsp:spPr>
        <a:xfrm rot="2558555">
          <a:off x="1531460" y="1576030"/>
          <a:ext cx="505537" cy="0"/>
        </a:xfrm>
        <a:custGeom>
          <a:avLst/>
          <a:gdLst/>
          <a:ahLst/>
          <a:cxnLst/>
          <a:rect l="0" t="0" r="0" b="0"/>
          <a:pathLst>
            <a:path>
              <a:moveTo>
                <a:pt x="0" y="0"/>
              </a:moveTo>
              <a:lnTo>
                <a:pt x="5055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4354C4-692C-4576-94C9-CF8AFE858565}">
      <dsp:nvSpPr>
        <dsp:cNvPr id="0" name=""/>
        <dsp:cNvSpPr/>
      </dsp:nvSpPr>
      <dsp:spPr>
        <a:xfrm rot="8241445">
          <a:off x="3547731" y="1576030"/>
          <a:ext cx="505537" cy="0"/>
        </a:xfrm>
        <a:custGeom>
          <a:avLst/>
          <a:gdLst/>
          <a:ahLst/>
          <a:cxnLst/>
          <a:rect l="0" t="0" r="0" b="0"/>
          <a:pathLst>
            <a:path>
              <a:moveTo>
                <a:pt x="0" y="0"/>
              </a:moveTo>
              <a:lnTo>
                <a:pt x="5055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5BDB7D-136F-49F1-95BC-9BE3DD4E38BC}">
      <dsp:nvSpPr>
        <dsp:cNvPr id="0" name=""/>
        <dsp:cNvSpPr/>
      </dsp:nvSpPr>
      <dsp:spPr>
        <a:xfrm>
          <a:off x="1970164" y="1747261"/>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FF5B52-FFD8-4685-AAE0-FD292C23DC23}">
      <dsp:nvSpPr>
        <dsp:cNvPr id="0" name=""/>
        <dsp:cNvSpPr/>
      </dsp:nvSpPr>
      <dsp:spPr>
        <a:xfrm>
          <a:off x="2151048" y="1362472"/>
          <a:ext cx="1282632" cy="76957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MX" sz="1400" kern="1200" dirty="0" err="1">
              <a:latin typeface="Calibri" panose="020F0502020204030204" pitchFamily="34" charset="0"/>
              <a:cs typeface="Calibri" panose="020F0502020204030204" pitchFamily="34" charset="0"/>
            </a:rPr>
            <a:t>Setting</a:t>
          </a:r>
          <a:r>
            <a:rPr lang="es-MX" sz="1400" kern="1200" dirty="0">
              <a:latin typeface="Calibri" panose="020F0502020204030204" pitchFamily="34" charset="0"/>
              <a:cs typeface="Calibri" panose="020F0502020204030204" pitchFamily="34" charset="0"/>
            </a:rPr>
            <a:t> Electivo</a:t>
          </a:r>
          <a:endParaRPr lang="es-CL" sz="1400" kern="1200" dirty="0">
            <a:latin typeface="Calibri" panose="020F0502020204030204" pitchFamily="34" charset="0"/>
            <a:cs typeface="Calibri" panose="020F0502020204030204" pitchFamily="34" charset="0"/>
          </a:endParaRPr>
        </a:p>
      </dsp:txBody>
      <dsp:txXfrm>
        <a:off x="2151048" y="1362472"/>
        <a:ext cx="1282632" cy="769579"/>
      </dsp:txXfrm>
    </dsp:sp>
    <dsp:sp modelId="{01AA218B-0C88-4624-8308-3CD31CAD2BC8}">
      <dsp:nvSpPr>
        <dsp:cNvPr id="0" name=""/>
        <dsp:cNvSpPr/>
      </dsp:nvSpPr>
      <dsp:spPr>
        <a:xfrm>
          <a:off x="3433680" y="1747261"/>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70A052-35CF-4E69-B364-B2C1D4207047}">
      <dsp:nvSpPr>
        <dsp:cNvPr id="0" name=""/>
        <dsp:cNvSpPr/>
      </dsp:nvSpPr>
      <dsp:spPr>
        <a:xfrm>
          <a:off x="4032396" y="588709"/>
          <a:ext cx="1547525" cy="15475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s-CL" sz="1300" kern="1200" dirty="0">
              <a:latin typeface="Calibri" pitchFamily="34" charset="0"/>
              <a:cs typeface="Calibri" pitchFamily="34" charset="0"/>
            </a:rPr>
            <a:t>Elección de Plan Diagnóstico</a:t>
          </a:r>
        </a:p>
      </dsp:txBody>
      <dsp:txXfrm>
        <a:off x="4259026" y="815339"/>
        <a:ext cx="1094265" cy="1094265"/>
      </dsp:txXfrm>
    </dsp:sp>
    <dsp:sp modelId="{F4C84EE9-73A6-434F-8243-9EBFB851CAB5}">
      <dsp:nvSpPr>
        <dsp:cNvPr id="0" name=""/>
        <dsp:cNvSpPr/>
      </dsp:nvSpPr>
      <dsp:spPr>
        <a:xfrm rot="19041445">
          <a:off x="5538177" y="935355"/>
          <a:ext cx="1011075" cy="0"/>
        </a:xfrm>
        <a:custGeom>
          <a:avLst/>
          <a:gdLst/>
          <a:ahLst/>
          <a:cxnLst/>
          <a:rect l="0" t="0" r="0" b="0"/>
          <a:pathLst>
            <a:path>
              <a:moveTo>
                <a:pt x="0" y="0"/>
              </a:moveTo>
              <a:lnTo>
                <a:pt x="101107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E6BACF-0AB6-47A9-A813-C9E2F09FCDB5}">
      <dsp:nvSpPr>
        <dsp:cNvPr id="0" name=""/>
        <dsp:cNvSpPr/>
      </dsp:nvSpPr>
      <dsp:spPr>
        <a:xfrm>
          <a:off x="6415585" y="592892"/>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CD4F62-7508-45E1-BCDF-B708C539F70D}">
      <dsp:nvSpPr>
        <dsp:cNvPr id="0" name=""/>
        <dsp:cNvSpPr/>
      </dsp:nvSpPr>
      <dsp:spPr>
        <a:xfrm>
          <a:off x="6596469" y="208103"/>
          <a:ext cx="1282632" cy="76957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CL" sz="1400" kern="1200" dirty="0">
              <a:latin typeface="Calibri" panose="020F0502020204030204" pitchFamily="34" charset="0"/>
              <a:cs typeface="Calibri" panose="020F0502020204030204" pitchFamily="34" charset="0"/>
            </a:rPr>
            <a:t>Riesgo</a:t>
          </a:r>
        </a:p>
      </dsp:txBody>
      <dsp:txXfrm>
        <a:off x="6596469" y="208103"/>
        <a:ext cx="1282632" cy="769579"/>
      </dsp:txXfrm>
    </dsp:sp>
    <dsp:sp modelId="{945779C8-0E56-452C-B64A-B828E5BA8369}">
      <dsp:nvSpPr>
        <dsp:cNvPr id="0" name=""/>
        <dsp:cNvSpPr/>
      </dsp:nvSpPr>
      <dsp:spPr>
        <a:xfrm>
          <a:off x="5671844" y="1362472"/>
          <a:ext cx="743740" cy="0"/>
        </a:xfrm>
        <a:custGeom>
          <a:avLst/>
          <a:gdLst/>
          <a:ahLst/>
          <a:cxnLst/>
          <a:rect l="0" t="0" r="0" b="0"/>
          <a:pathLst>
            <a:path>
              <a:moveTo>
                <a:pt x="0" y="0"/>
              </a:moveTo>
              <a:lnTo>
                <a:pt x="7437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E6D10D-0351-44F8-A893-D98934620F76}">
      <dsp:nvSpPr>
        <dsp:cNvPr id="0" name=""/>
        <dsp:cNvSpPr/>
      </dsp:nvSpPr>
      <dsp:spPr>
        <a:xfrm>
          <a:off x="6415585" y="1362472"/>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1E51E-7655-4B4E-B6FF-69428E78398F}">
      <dsp:nvSpPr>
        <dsp:cNvPr id="0" name=""/>
        <dsp:cNvSpPr/>
      </dsp:nvSpPr>
      <dsp:spPr>
        <a:xfrm>
          <a:off x="6596469" y="977682"/>
          <a:ext cx="1282632" cy="76957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CL" sz="1400" kern="1200" dirty="0">
              <a:latin typeface="Calibri" pitchFamily="34" charset="0"/>
              <a:cs typeface="Calibri" pitchFamily="34" charset="0"/>
            </a:rPr>
            <a:t>Complejidad Tecnológica</a:t>
          </a:r>
        </a:p>
      </dsp:txBody>
      <dsp:txXfrm>
        <a:off x="6596469" y="977682"/>
        <a:ext cx="1282632" cy="769579"/>
      </dsp:txXfrm>
    </dsp:sp>
    <dsp:sp modelId="{C1D6441D-97F2-4102-98A2-6DA53646E313}">
      <dsp:nvSpPr>
        <dsp:cNvPr id="0" name=""/>
        <dsp:cNvSpPr/>
      </dsp:nvSpPr>
      <dsp:spPr>
        <a:xfrm rot="2558555">
          <a:off x="5538177" y="1789588"/>
          <a:ext cx="1011075" cy="0"/>
        </a:xfrm>
        <a:custGeom>
          <a:avLst/>
          <a:gdLst/>
          <a:ahLst/>
          <a:cxnLst/>
          <a:rect l="0" t="0" r="0" b="0"/>
          <a:pathLst>
            <a:path>
              <a:moveTo>
                <a:pt x="0" y="0"/>
              </a:moveTo>
              <a:lnTo>
                <a:pt x="101107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52807D-9B0D-49AB-A55F-2FAD23599AFD}">
      <dsp:nvSpPr>
        <dsp:cNvPr id="0" name=""/>
        <dsp:cNvSpPr/>
      </dsp:nvSpPr>
      <dsp:spPr>
        <a:xfrm>
          <a:off x="6415585" y="2132051"/>
          <a:ext cx="1808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EC530C-4725-4B7C-94C4-33B3DE3B8645}">
      <dsp:nvSpPr>
        <dsp:cNvPr id="0" name=""/>
        <dsp:cNvSpPr/>
      </dsp:nvSpPr>
      <dsp:spPr>
        <a:xfrm>
          <a:off x="6596469" y="1747261"/>
          <a:ext cx="1282632" cy="76957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CL" sz="1400" kern="1200" dirty="0">
              <a:latin typeface="Calibri" pitchFamily="34" charset="0"/>
              <a:cs typeface="Calibri" pitchFamily="34" charset="0"/>
            </a:rPr>
            <a:t>Experiencia de Operadores</a:t>
          </a:r>
        </a:p>
      </dsp:txBody>
      <dsp:txXfrm>
        <a:off x="6596469" y="1747261"/>
        <a:ext cx="1282632" cy="76957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FE57C-E8FF-4354-A58A-9A76A9127816}">
      <dsp:nvSpPr>
        <dsp:cNvPr id="0" name=""/>
        <dsp:cNvSpPr/>
      </dsp:nvSpPr>
      <dsp:spPr>
        <a:xfrm>
          <a:off x="1058843" y="95"/>
          <a:ext cx="1658975" cy="9953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Oferta</a:t>
          </a:r>
        </a:p>
      </dsp:txBody>
      <dsp:txXfrm>
        <a:off x="1058843" y="95"/>
        <a:ext cx="1658975" cy="995385"/>
      </dsp:txXfrm>
    </dsp:sp>
    <dsp:sp modelId="{A431090F-2733-4EDC-89A2-8F300472010E}">
      <dsp:nvSpPr>
        <dsp:cNvPr id="0" name=""/>
        <dsp:cNvSpPr/>
      </dsp:nvSpPr>
      <dsp:spPr>
        <a:xfrm>
          <a:off x="2883717" y="95"/>
          <a:ext cx="1658975" cy="9953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Disponibilidad</a:t>
          </a:r>
        </a:p>
      </dsp:txBody>
      <dsp:txXfrm>
        <a:off x="2883717" y="95"/>
        <a:ext cx="1658975" cy="995385"/>
      </dsp:txXfrm>
    </dsp:sp>
    <dsp:sp modelId="{8D00E299-A41B-4C50-B5BB-83C9628AECE9}">
      <dsp:nvSpPr>
        <dsp:cNvPr id="0" name=""/>
        <dsp:cNvSpPr/>
      </dsp:nvSpPr>
      <dsp:spPr>
        <a:xfrm>
          <a:off x="4708590" y="95"/>
          <a:ext cx="1658975" cy="9953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a:latin typeface="Calibri" pitchFamily="34" charset="0"/>
              <a:cs typeface="Calibri" pitchFamily="34" charset="0"/>
            </a:rPr>
            <a:t>Acceso Territorial</a:t>
          </a:r>
        </a:p>
      </dsp:txBody>
      <dsp:txXfrm>
        <a:off x="4708590" y="95"/>
        <a:ext cx="1658975" cy="995385"/>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740872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extLst>
      <p:ext uri="{BB962C8B-B14F-4D97-AF65-F5344CB8AC3E}">
        <p14:creationId xmlns:p14="http://schemas.microsoft.com/office/powerpoint/2010/main" val="529680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extLst>
      <p:ext uri="{BB962C8B-B14F-4D97-AF65-F5344CB8AC3E}">
        <p14:creationId xmlns:p14="http://schemas.microsoft.com/office/powerpoint/2010/main" val="196983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12</a:t>
            </a:fld>
            <a:endParaRPr/>
          </a:p>
        </p:txBody>
      </p:sp>
    </p:spTree>
    <p:extLst>
      <p:ext uri="{BB962C8B-B14F-4D97-AF65-F5344CB8AC3E}">
        <p14:creationId xmlns:p14="http://schemas.microsoft.com/office/powerpoint/2010/main" val="941024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s-CL" dirty="0"/>
              <a:t>En cualquier propuesta que quiera conocer el precio justo de una acción o prestación de salud, se debe buscar un patrón de eficiencia para situar el estándar, y ese efectivamente puede ser encontrado en el sector público, pero el instrumento de referencia seleccionado, el Arancel del Fondo Nacional de Salud (FONASA) para la Modalidad Atención Institucional (MAI), tiene evidencias de que requiere una revisión importante.</a:t>
            </a:r>
          </a:p>
          <a:p>
            <a:pPr marL="0" lvl="0" indent="0" algn="l" rtl="0">
              <a:spcBef>
                <a:spcPts val="0"/>
              </a:spcBef>
              <a:spcAft>
                <a:spcPts val="0"/>
              </a:spcAft>
              <a:buNone/>
            </a:pPr>
            <a:r>
              <a:rPr lang="es-CL" dirty="0"/>
              <a:t>Cada año, el FONASA hace una propuesta de aranceles que incluye un reajuste al valor de las prestaciones a partir de los </a:t>
            </a:r>
            <a:r>
              <a:rPr lang="es-CL" dirty="0" err="1"/>
              <a:t>inflactores</a:t>
            </a:r>
            <a:r>
              <a:rPr lang="es-CL" dirty="0"/>
              <a:t> de sueldos y de bienes y servicios informados por el Ministerio de Hacienda. Existen varias publicaciones que señalan que este arancel no refleja necesariamente las variaciones reales en los costos de los distintos factores productivos utilizados para la provisión de prestaciones de salud, describiendo brechas entre los costos reales y el arancel. (</a:t>
            </a:r>
            <a:r>
              <a:rPr lang="es-CL" dirty="0" err="1"/>
              <a:t>CId</a:t>
            </a:r>
            <a:r>
              <a:rPr lang="es-CL" dirty="0"/>
              <a:t> &amp; </a:t>
            </a:r>
            <a:r>
              <a:rPr lang="es-CL" dirty="0" err="1"/>
              <a:t>Bastias</a:t>
            </a:r>
            <a:r>
              <a:rPr lang="es-CL" dirty="0"/>
              <a:t>, 2014). En el caso de las prestaciones realizadas en el proceso de hospitalización desde el 2020, se inicia el pago </a:t>
            </a:r>
            <a:r>
              <a:rPr lang="es-CL" dirty="0" err="1"/>
              <a:t>paquetizado</a:t>
            </a:r>
            <a:r>
              <a:rPr lang="es-CL" dirty="0"/>
              <a:t> según Grupos Relacionados a Diagnósticos o GRD, que pretende ser un factor de mejor sostenibilidad financiera de los hospitales y de incentivo al uso racional de los recursos y de un proceso de atención más seguro.</a:t>
            </a:r>
          </a:p>
          <a:p>
            <a:pPr marL="0" lvl="0" indent="0" algn="l" rtl="0">
              <a:spcBef>
                <a:spcPts val="0"/>
              </a:spcBef>
              <a:spcAft>
                <a:spcPts val="0"/>
              </a:spcAft>
              <a:buNone/>
            </a:pPr>
            <a:r>
              <a:rPr lang="es-CL" dirty="0"/>
              <a:t>En particular, en el estudio de costeo financiado por FONASA el año 2011, y realizado por el Departamento de Salud Pública de la Universidad Católica, señala que de las prestaciones costeadas, en el 62% de ellas el costeo fue superior al Arancel MAI y en un 38% fue inferior a este mismo arancel, mostrando una gran variación en los porcentajes superiores o inferiores al arancel MAI, que van de 158% hasta -51% (Ilustración 2). (Departamento Salud Publica, UC, 2012)</a:t>
            </a:r>
          </a:p>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13</a:t>
            </a:fld>
            <a:endParaRPr/>
          </a:p>
        </p:txBody>
      </p:sp>
    </p:spTree>
    <p:extLst>
      <p:ext uri="{BB962C8B-B14F-4D97-AF65-F5344CB8AC3E}">
        <p14:creationId xmlns:p14="http://schemas.microsoft.com/office/powerpoint/2010/main" val="2893584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s-CL" dirty="0"/>
              <a:t>La utilización de diferentes pruebas diagnósticas en el ámbito sanitario constituye una práctica muy extendida en todas las especialidades médicas, dada la necesidad de conocer qué entidad está afectando a la persona, reconocer la eficacia de un determinado tratamiento para una afección dada, el seguimiento en el largo plazo para titular un tratamiento médico o el evaluar el resultado de  un tratamiento quirúrgico o de radioterapia y para entregar un pronóstico a las personas. Desde el punto epidemiológico, son las pruebas diagnósticas las que en determinadas condiciones de prevalencia de la condición en una población determinada y la propia sensibilidad y especificidad de la prueba las pueden  convertir en pruebas de tamizaje para aquellas condiciones que pueden ser prevenibles o en las que podemos anticiparnos al daño.</a:t>
            </a:r>
          </a:p>
          <a:p>
            <a:pPr marL="0" lvl="0" indent="0" algn="l" rtl="0">
              <a:spcBef>
                <a:spcPts val="0"/>
              </a:spcBef>
              <a:spcAft>
                <a:spcPts val="0"/>
              </a:spcAft>
              <a:buNone/>
            </a:pPr>
            <a:r>
              <a:rPr lang="es-CL" dirty="0"/>
              <a:t>Una consideración muy relevante es que en muchas ocasiones no existe una sola prueba que permita asegurar un diagnóstico, y en esa misma línea, en escasas ocasiones existe un examen o procedimiento que se constituye como Gold Standard, el que habitualmente puede ser muy riesgoso para los pacientes. Con frecuencia nos enfrentamos a un grupo de exámenes que tienen distintas propiedades diagnósticas (sensibilidades, especificidades y valores predictivos positivos o negativos) y deben ser utilizados, en el mejor de los casos, siguiendo protocolos consensuados por expertos basados en la mejor evidencia disponible. Es así como en el proceso de atención existen dos formas clásicas de abordar el desafío diagnóstico, dependiendo de la agudeza de la enfermedad y gravedad de la persona: </a:t>
            </a:r>
          </a:p>
          <a:p>
            <a:pPr marL="171450" lvl="0" indent="-171450" algn="l" rtl="0">
              <a:spcBef>
                <a:spcPts val="0"/>
              </a:spcBef>
              <a:spcAft>
                <a:spcPts val="0"/>
              </a:spcAft>
              <a:buFont typeface="Arial" pitchFamily="34" charset="0"/>
              <a:buChar char="•"/>
            </a:pPr>
            <a:r>
              <a:rPr lang="es-CL" dirty="0"/>
              <a:t>En una situación de emergencia, se solicitan varias pruebas diagnósticas en paralelo para optimizar el tiempo en la toma de decisión terapéutica. </a:t>
            </a:r>
          </a:p>
          <a:p>
            <a:pPr marL="171450" lvl="0" indent="-171450" algn="l" rtl="0">
              <a:spcBef>
                <a:spcPts val="0"/>
              </a:spcBef>
              <a:spcAft>
                <a:spcPts val="0"/>
              </a:spcAft>
              <a:buFont typeface="Arial" pitchFamily="34" charset="0"/>
              <a:buChar char="•"/>
            </a:pPr>
            <a:r>
              <a:rPr lang="es-CL" dirty="0"/>
              <a:t>En los pacientes electivos, donde no existe el riesgo agudo y grave, se realiza una planificación diagnóstica secuencial. Este abordaje habitualmente se basa en la evidencia y la epidemiología clínica.</a:t>
            </a:r>
          </a:p>
          <a:p>
            <a:pPr marL="0" lvl="0" indent="0" algn="l" rtl="0">
              <a:spcBef>
                <a:spcPts val="0"/>
              </a:spcBef>
              <a:spcAft>
                <a:spcPts val="0"/>
              </a:spcAft>
              <a:buNone/>
            </a:pPr>
            <a:r>
              <a:rPr lang="es-CL" dirty="0"/>
              <a:t>Podríamos clasificar las pruebas diagnósticas en consideración al riesgo para el paciente, a la complejidad de la tecnología a implementar y según el informe del estudio y la interpretación del resultado del estudio en el marco de la presentación clínica del paciente.</a:t>
            </a:r>
          </a:p>
          <a:p>
            <a:pPr marL="0" lvl="0" indent="0" algn="l" rtl="0">
              <a:spcBef>
                <a:spcPts val="0"/>
              </a:spcBef>
              <a:spcAft>
                <a:spcPts val="0"/>
              </a:spcAft>
              <a:buNone/>
            </a:pPr>
            <a:r>
              <a:rPr lang="es-CL" b="1" dirty="0"/>
              <a:t>Riesgo</a:t>
            </a:r>
          </a:p>
          <a:p>
            <a:pPr marL="0" lvl="0" indent="0" algn="l" rtl="0">
              <a:spcBef>
                <a:spcPts val="0"/>
              </a:spcBef>
              <a:spcAft>
                <a:spcPts val="0"/>
              </a:spcAft>
              <a:buNone/>
            </a:pPr>
            <a:r>
              <a:rPr lang="es-CL" dirty="0"/>
              <a:t>En el caso de las pruebas según su riesgo, existen pruebas de alto riesgo como aquellas que se realizan en pabellón quirúrgico o sala de procedimientos, con anestesia y que requieren recuperación. En este tipo de procedimientos diagnósticos donde las competencias del equipo de salud, en especial del operador, las condiciones estructurales y de procesos de la institución que aseguren la prevención, control o mitigación de los riesgos clínicos y del equipamiento resultan claves. Este último aspecto requiere de sistemas de mantención y reparación de equipos oportunos y adecuados. En este grupo la experiencia y competencia de los operadores junto a la protocolización de la práctica clínica pueden asegurar buenos resultados.</a:t>
            </a:r>
          </a:p>
          <a:p>
            <a:pPr marL="0" lvl="0" indent="0" algn="l" rtl="0">
              <a:spcBef>
                <a:spcPts val="0"/>
              </a:spcBef>
              <a:spcAft>
                <a:spcPts val="0"/>
              </a:spcAft>
              <a:buNone/>
            </a:pPr>
            <a:r>
              <a:rPr lang="es-CL" dirty="0"/>
              <a:t>Existe un grupo de pruebas, en especial de laboratorio clínico, que son muchas de ellas automatizadas, donde el informe es basado en un punto crítico que clasifica los resultados, y la mayoría no requiere un informante. Existe amplia protocolización de los procesos que intervienen en la producción de estos, y por tanto presentan un riesgo medio o bajo.</a:t>
            </a:r>
          </a:p>
          <a:p>
            <a:pPr marL="0" lvl="0" indent="0" algn="l" rtl="0">
              <a:spcBef>
                <a:spcPts val="0"/>
              </a:spcBef>
              <a:spcAft>
                <a:spcPts val="0"/>
              </a:spcAft>
              <a:buNone/>
            </a:pPr>
            <a:r>
              <a:rPr lang="es-CL" b="1" dirty="0"/>
              <a:t>Complejidad tecnológica</a:t>
            </a:r>
          </a:p>
          <a:p>
            <a:pPr marL="0" lvl="0" indent="0" algn="l" rtl="0">
              <a:spcBef>
                <a:spcPts val="0"/>
              </a:spcBef>
              <a:spcAft>
                <a:spcPts val="0"/>
              </a:spcAft>
              <a:buNone/>
            </a:pPr>
            <a:r>
              <a:rPr lang="es-CL" dirty="0"/>
              <a:t>Las tecnologías de la salud avanzan en algunas áreas a velocidad vertiginosa, como por ejemplo la medicina de precisión (diagnóstico genéticos o biomoleculares), los diagnósticos de imágenes como la Tomografía por Emisión de Positrones o PET CT (fundamental para el diagnóstico y </a:t>
            </a:r>
            <a:r>
              <a:rPr lang="es-CL" dirty="0" err="1"/>
              <a:t>etapificación</a:t>
            </a:r>
            <a:r>
              <a:rPr lang="es-CL" dirty="0"/>
              <a:t> de una variedad de problemas oncológicos), y los exámenes funcionales. Estos se  caracterizan por una gran inversión en equipamiento de laboratorios, capacitación y especialización de los operadores y de los informadores del resultado.</a:t>
            </a:r>
          </a:p>
          <a:p>
            <a:pPr marL="0" lvl="0" indent="0" algn="l" rtl="0">
              <a:spcBef>
                <a:spcPts val="0"/>
              </a:spcBef>
              <a:spcAft>
                <a:spcPts val="0"/>
              </a:spcAft>
              <a:buNone/>
            </a:pPr>
            <a:r>
              <a:rPr lang="es-CL" b="1" dirty="0"/>
              <a:t>Exámenes dependientes de la experiencia del operador y del informador</a:t>
            </a:r>
          </a:p>
          <a:p>
            <a:pPr marL="0" lvl="0" indent="0" algn="l" rtl="0">
              <a:spcBef>
                <a:spcPts val="0"/>
              </a:spcBef>
              <a:spcAft>
                <a:spcPts val="0"/>
              </a:spcAft>
              <a:buNone/>
            </a:pPr>
            <a:r>
              <a:rPr lang="es-CL" dirty="0"/>
              <a:t>Existen exámenes en que se requiere para su realización e interpretación, condiciones particulares del operador, como formación técnica general, número de exámenes realizados, experiencia del operador en la especialidad y conocimientos formales del área en particular, pues en estos exámenes no existe un punto crítico que permita señalar si el resultado es positivo (afirma la sospecha diagnóstica) o negativo (rechaza la sospecha diagnóstica), sino que son un conjunto de elementos que deben ser ponderados para afirmar o negar la sospecha diagnóstica. Aún persisten en regiones y en la periferia de Santiago, pequeños centros de salud o centros médicos que incorporan al proceso de atención, algunos exámenes y procedimientos diagnósticos operador-dependientes.</a:t>
            </a:r>
          </a:p>
          <a:p>
            <a:pPr marL="0" lvl="0" indent="0" algn="l" rtl="0">
              <a:spcBef>
                <a:spcPts val="0"/>
              </a:spcBef>
              <a:spcAft>
                <a:spcPts val="0"/>
              </a:spcAft>
              <a:buNone/>
            </a:pPr>
            <a:r>
              <a:rPr lang="es-CL" dirty="0"/>
              <a:t>Dados estos elementos, existen pruebas diagnósticas de amplio uso en la práctica clínica por lo que se realizan en grandes volúmenes y se dispone de una amplia oferta a nivel nacional, y por otro lado, existen grupos de exámenes, sobre todo en áreas de Anatomía Patológica e </a:t>
            </a:r>
            <a:r>
              <a:rPr lang="es-CL" dirty="0" err="1"/>
              <a:t>Imagenología</a:t>
            </a:r>
            <a:r>
              <a:rPr lang="es-CL" dirty="0"/>
              <a:t> que, por la inversión tecnológica y de capital humano que demandan, están concentrados en capitales regionales o incluso de manera casi exclusiva en la Región Metropolitana.</a:t>
            </a:r>
          </a:p>
          <a:p>
            <a:pPr marL="0" lvl="0" indent="0" algn="l" rtl="0">
              <a:spcBef>
                <a:spcPts val="0"/>
              </a:spcBef>
              <a:spcAft>
                <a:spcPts val="0"/>
              </a:spcAft>
              <a:buNone/>
            </a:pPr>
            <a:r>
              <a:rPr lang="es-CL" b="1" dirty="0"/>
              <a:t>Estas diferencias en los tipos de procedimientos y exámenes diagnósticos generan diferencias en los factores productivos más relevantes y por tanto en su estructura de proceso y de costos. Los cambios en los aranceles los afectarían de forma distinta, siendo una de sus consecuencias los cambios en los planes diagnósticos, por cuanto la actual disponibilidad, oferta y accesibilidad territorial de los mismos podría sufrir cambios.</a:t>
            </a:r>
          </a:p>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14</a:t>
            </a:fld>
            <a:endParaRPr/>
          </a:p>
        </p:txBody>
      </p:sp>
    </p:spTree>
    <p:extLst>
      <p:ext uri="{BB962C8B-B14F-4D97-AF65-F5344CB8AC3E}">
        <p14:creationId xmlns:p14="http://schemas.microsoft.com/office/powerpoint/2010/main" val="2893584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15</a:t>
            </a:fld>
            <a:endParaRPr/>
          </a:p>
        </p:txBody>
      </p:sp>
    </p:spTree>
    <p:extLst>
      <p:ext uri="{BB962C8B-B14F-4D97-AF65-F5344CB8AC3E}">
        <p14:creationId xmlns:p14="http://schemas.microsoft.com/office/powerpoint/2010/main" val="2713118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16</a:t>
            </a:fld>
            <a:endParaRPr/>
          </a:p>
        </p:txBody>
      </p:sp>
    </p:spTree>
    <p:extLst>
      <p:ext uri="{BB962C8B-B14F-4D97-AF65-F5344CB8AC3E}">
        <p14:creationId xmlns:p14="http://schemas.microsoft.com/office/powerpoint/2010/main" val="3717070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17</a:t>
            </a:fld>
            <a:endParaRPr/>
          </a:p>
        </p:txBody>
      </p:sp>
    </p:spTree>
    <p:extLst>
      <p:ext uri="{BB962C8B-B14F-4D97-AF65-F5344CB8AC3E}">
        <p14:creationId xmlns:p14="http://schemas.microsoft.com/office/powerpoint/2010/main" val="2094583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18</a:t>
            </a:fld>
            <a:endParaRPr/>
          </a:p>
        </p:txBody>
      </p:sp>
    </p:spTree>
    <p:extLst>
      <p:ext uri="{BB962C8B-B14F-4D97-AF65-F5344CB8AC3E}">
        <p14:creationId xmlns:p14="http://schemas.microsoft.com/office/powerpoint/2010/main" val="2094583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s-CL" dirty="0"/>
              <a:t>Aumento de la centralización de la oferta de exámenes de mayor complejidad. Este asunto afectará la oferta, disponibilidad y acceso a estos exámenes en territorios de menor densidad poblacional, especialmente en regiones, generando el traslado de las personas a grandes ciudades y/o zonas metropolitanas, con el consiguiente impacto en la equidad territorial, oportunidad diagnóstica y gasto de bolsillo de los pacientes, asunto que en la actualidad no presenta cobertura financiera por parte de ningún seguro de salud.</a:t>
            </a:r>
          </a:p>
          <a:p>
            <a:pPr marL="0" lvl="0" indent="0" algn="l" rtl="0">
              <a:spcBef>
                <a:spcPts val="0"/>
              </a:spcBef>
              <a:spcAft>
                <a:spcPts val="0"/>
              </a:spcAft>
              <a:buNone/>
            </a:pPr>
            <a:r>
              <a:rPr lang="es-CL" dirty="0"/>
              <a:t>Probable cierre de centros médicos o instituciones de salud de formato pequeño con oferta de exámenes diagnósticos cercanos al territorio, o dedicación exclusiva de estos hacia servicios de atención médica en exclusiva, disminuyendo la </a:t>
            </a:r>
            <a:r>
              <a:rPr lang="es-CL" dirty="0" err="1"/>
              <a:t>resolutividad</a:t>
            </a:r>
            <a:r>
              <a:rPr lang="es-CL" dirty="0"/>
              <a:t> autónoma de los mismos e impactando en la continuidad del cuidado de los pacientes que acceden a estos centros médicos.</a:t>
            </a:r>
          </a:p>
          <a:p>
            <a:pPr marL="0" lvl="0" indent="0" algn="l" rtl="0">
              <a:spcBef>
                <a:spcPts val="0"/>
              </a:spcBef>
              <a:spcAft>
                <a:spcPts val="0"/>
              </a:spcAft>
              <a:buNone/>
            </a:pPr>
            <a:r>
              <a:rPr lang="es-CL" dirty="0"/>
              <a:t>Desincentivo a la incorporación de exámenes complementarios y procedimientos de problemas de salud de baja incidencia o de baja demanda sin oferta suficiente del sector público.</a:t>
            </a:r>
          </a:p>
          <a:p>
            <a:pPr marL="0" lvl="0" indent="0" algn="l" rtl="0">
              <a:spcBef>
                <a:spcPts val="0"/>
              </a:spcBef>
              <a:spcAft>
                <a:spcPts val="0"/>
              </a:spcAft>
              <a:buNone/>
            </a:pPr>
            <a:r>
              <a:rPr lang="es-CL" dirty="0"/>
              <a:t>Menor disponibilidad de exámenes de mediana a alta complejidad, tanto para pacientes FONASA que optan a la Modalidad Libre Elección, como para pacientes en atención institucional en establecimientos que no cuenten con las tecnologías y/o el capital humano para realizar estos exámenes.</a:t>
            </a:r>
          </a:p>
          <a:p>
            <a:pPr marL="0" lvl="0" indent="0" algn="l" rtl="0">
              <a:spcBef>
                <a:spcPts val="0"/>
              </a:spcBef>
              <a:spcAft>
                <a:spcPts val="0"/>
              </a:spcAft>
              <a:buNone/>
            </a:pPr>
            <a:r>
              <a:rPr lang="es-CL" dirty="0"/>
              <a:t>Eventual compromiso en la calidad de los exámenes y procedimientos diagnósticos, a merced de ajustes en sus estructuras de costos de carácter fijo.</a:t>
            </a:r>
          </a:p>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19</a:t>
            </a:fld>
            <a:endParaRPr/>
          </a:p>
        </p:txBody>
      </p:sp>
    </p:spTree>
    <p:extLst>
      <p:ext uri="{BB962C8B-B14F-4D97-AF65-F5344CB8AC3E}">
        <p14:creationId xmlns:p14="http://schemas.microsoft.com/office/powerpoint/2010/main" val="904525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fld id="{00000000-1234-1234-1234-123412341234}" type="slidenum">
              <a:rPr lang="es-ES"/>
              <a:pPr/>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s-CL" dirty="0"/>
              <a:t>Disminución de los incentivos para que los médicos y otros profesionales con especialidades vinculadas a estudios y procedimientos diagnósticos se destinen en territorios con menor densidad poblacional o más bajo desarrollo de tecnologías diagnósticas.</a:t>
            </a:r>
          </a:p>
          <a:p>
            <a:pPr marL="0" lvl="0" indent="0" algn="l" rtl="0">
              <a:spcBef>
                <a:spcPts val="0"/>
              </a:spcBef>
              <a:spcAft>
                <a:spcPts val="0"/>
              </a:spcAft>
              <a:buNone/>
            </a:pPr>
            <a:r>
              <a:rPr lang="es-CL" dirty="0"/>
              <a:t>Aumento de exámenes y procedimientos a partir de estrategias de tamizajes con poca evidencia para aumentar volumen de demanda de las prestaciones, descremando la parrilla de exámenes a disponer según margen y no de acuerdo a planes diagnóstico eficaces y racionales.</a:t>
            </a:r>
          </a:p>
          <a:p>
            <a:pPr marL="0" lvl="0" indent="0" algn="l" rtl="0">
              <a:spcBef>
                <a:spcPts val="0"/>
              </a:spcBef>
              <a:spcAft>
                <a:spcPts val="0"/>
              </a:spcAft>
              <a:buNone/>
            </a:pPr>
            <a:r>
              <a:rPr lang="es-CL" dirty="0"/>
              <a:t>Disminución en los costos a financiar por parte de los seguros privados (ISAPRE), los que, de mantener los precios de sus planes actuales, verán aumentadas sus utilidades operacionales.</a:t>
            </a:r>
          </a:p>
          <a:p>
            <a:pPr marL="0" lvl="0" indent="0" algn="l" rtl="0">
              <a:spcBef>
                <a:spcPts val="0"/>
              </a:spcBef>
              <a:spcAft>
                <a:spcPts val="0"/>
              </a:spcAft>
              <a:buNone/>
            </a:pPr>
            <a:r>
              <a:rPr lang="es-CL" dirty="0"/>
              <a:t>Variación, por parte de los prestadores privados de salud, de las estructuras de costos de los exámenes y procedimientos diagnósticos, sobre todo en aquellos factores que aumentarán su disponibilidad como consecuencia de la “autorregulación” de los prestadores institucionales frente a esta normativa puntual, en concreto, los recursos humanos que se requieren para la ejecución de estas prestaciones. Esta situación precarizará aún más el trabajo de los médicos y otros profesionales que se desempeñan en este ámbito, dado que son el principal componente variable de los costos de los exámenes</a:t>
            </a:r>
          </a:p>
          <a:p>
            <a:pPr marL="0" lvl="0" indent="0" algn="l" rtl="0">
              <a:spcBef>
                <a:spcPts val="0"/>
              </a:spcBef>
              <a:spcAft>
                <a:spcPts val="0"/>
              </a:spcAft>
              <a:buNone/>
            </a:pPr>
            <a:r>
              <a:rPr lang="es-CL" dirty="0"/>
              <a:t>Variación, por parte de los prestadores privados de salud, de las estructuras de costos vinculadas a acciones de salud distintas de los exámenes y procedimientos </a:t>
            </a:r>
            <a:r>
              <a:rPr lang="es-CL" dirty="0" err="1"/>
              <a:t>diagnósticos,de</a:t>
            </a:r>
            <a:r>
              <a:rPr lang="es-CL" dirty="0"/>
              <a:t> manera de compensar los menores ingresos a percibir por estas instituciones si es que este proyecto de ley entra en régimen.</a:t>
            </a:r>
          </a:p>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20</a:t>
            </a:fld>
            <a:endParaRPr/>
          </a:p>
        </p:txBody>
      </p:sp>
    </p:spTree>
    <p:extLst>
      <p:ext uri="{BB962C8B-B14F-4D97-AF65-F5344CB8AC3E}">
        <p14:creationId xmlns:p14="http://schemas.microsoft.com/office/powerpoint/2010/main" val="9045252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21</a:t>
            </a:fld>
            <a:endParaRPr/>
          </a:p>
        </p:txBody>
      </p:sp>
    </p:spTree>
    <p:extLst>
      <p:ext uri="{BB962C8B-B14F-4D97-AF65-F5344CB8AC3E}">
        <p14:creationId xmlns:p14="http://schemas.microsoft.com/office/powerpoint/2010/main" val="1748203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4" name="Google Shape;23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23</a:t>
            </a:fld>
            <a:endParaRPr/>
          </a:p>
        </p:txBody>
      </p:sp>
    </p:spTree>
    <p:extLst>
      <p:ext uri="{BB962C8B-B14F-4D97-AF65-F5344CB8AC3E}">
        <p14:creationId xmlns:p14="http://schemas.microsoft.com/office/powerpoint/2010/main" val="17635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5</a:t>
            </a:fld>
            <a:endParaRPr/>
          </a:p>
        </p:txBody>
      </p:sp>
    </p:spTree>
    <p:extLst>
      <p:ext uri="{BB962C8B-B14F-4D97-AF65-F5344CB8AC3E}">
        <p14:creationId xmlns:p14="http://schemas.microsoft.com/office/powerpoint/2010/main" val="71664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6</a:t>
            </a:fld>
            <a:endParaRPr/>
          </a:p>
        </p:txBody>
      </p:sp>
    </p:spTree>
    <p:extLst>
      <p:ext uri="{BB962C8B-B14F-4D97-AF65-F5344CB8AC3E}">
        <p14:creationId xmlns:p14="http://schemas.microsoft.com/office/powerpoint/2010/main" val="163831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7</a:t>
            </a:fld>
            <a:endParaRPr/>
          </a:p>
        </p:txBody>
      </p:sp>
    </p:spTree>
    <p:extLst>
      <p:ext uri="{BB962C8B-B14F-4D97-AF65-F5344CB8AC3E}">
        <p14:creationId xmlns:p14="http://schemas.microsoft.com/office/powerpoint/2010/main" val="163831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8</a:t>
            </a:fld>
            <a:endParaRPr/>
          </a:p>
        </p:txBody>
      </p:sp>
    </p:spTree>
    <p:extLst>
      <p:ext uri="{BB962C8B-B14F-4D97-AF65-F5344CB8AC3E}">
        <p14:creationId xmlns:p14="http://schemas.microsoft.com/office/powerpoint/2010/main" val="1819193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9</a:t>
            </a:fld>
            <a:endParaRPr/>
          </a:p>
        </p:txBody>
      </p:sp>
    </p:spTree>
    <p:extLst>
      <p:ext uri="{BB962C8B-B14F-4D97-AF65-F5344CB8AC3E}">
        <p14:creationId xmlns:p14="http://schemas.microsoft.com/office/powerpoint/2010/main" val="752479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623888" y="1282304"/>
            <a:ext cx="7886700" cy="213955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623888" y="3442098"/>
            <a:ext cx="7886700" cy="112514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7" name="Google Shape;37;p5"/>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29841"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29842" y="1260872"/>
            <a:ext cx="3868340" cy="61793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629842" y="1878806"/>
            <a:ext cx="3868340" cy="27634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4629150" y="1260872"/>
            <a:ext cx="3887391" cy="61793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4629150" y="1878806"/>
            <a:ext cx="3887391" cy="27634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740569"/>
            <a:ext cx="4629150" cy="365521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1543050"/>
            <a:ext cx="2949178" cy="28586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740569"/>
            <a:ext cx="4629150" cy="365521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629841" y="1543050"/>
            <a:ext cx="2949178" cy="28586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940248" y="-942379"/>
            <a:ext cx="3263504"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5350073" y="1467446"/>
            <a:ext cx="4358879"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349573" y="-447079"/>
            <a:ext cx="4358879"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4.png"/><Relationship Id="rId7" Type="http://schemas.openxmlformats.org/officeDocument/2006/relationships/diagramQuickStyle" Target="../diagrams/quickStyle6.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5.png"/><Relationship Id="rId9" Type="http://schemas.microsoft.com/office/2007/relationships/diagramDrawing" Target="../diagrams/drawing6.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4.png"/><Relationship Id="rId7" Type="http://schemas.openxmlformats.org/officeDocument/2006/relationships/diagramQuickStyle" Target="../diagrams/quickStyle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5.png"/><Relationship Id="rId9" Type="http://schemas.microsoft.com/office/2007/relationships/diagramDrawing" Target="../diagrams/drawing7.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8.xml"/><Relationship Id="rId13" Type="http://schemas.openxmlformats.org/officeDocument/2006/relationships/diagramColors" Target="../diagrams/colors9.xml"/><Relationship Id="rId3" Type="http://schemas.openxmlformats.org/officeDocument/2006/relationships/image" Target="../media/image4.png"/><Relationship Id="rId7" Type="http://schemas.openxmlformats.org/officeDocument/2006/relationships/diagramQuickStyle" Target="../diagrams/quickStyle8.xml"/><Relationship Id="rId12" Type="http://schemas.openxmlformats.org/officeDocument/2006/relationships/diagramQuickStyle" Target="../diagrams/quickStyle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Layout" Target="../diagrams/layout8.xml"/><Relationship Id="rId11" Type="http://schemas.openxmlformats.org/officeDocument/2006/relationships/diagramLayout" Target="../diagrams/layout9.xml"/><Relationship Id="rId5" Type="http://schemas.openxmlformats.org/officeDocument/2006/relationships/diagramData" Target="../diagrams/data8.xml"/><Relationship Id="rId10" Type="http://schemas.openxmlformats.org/officeDocument/2006/relationships/diagramData" Target="../diagrams/data9.xml"/><Relationship Id="rId4" Type="http://schemas.openxmlformats.org/officeDocument/2006/relationships/image" Target="../media/image5.png"/><Relationship Id="rId9" Type="http://schemas.microsoft.com/office/2007/relationships/diagramDrawing" Target="../diagrams/drawing8.xml"/><Relationship Id="rId14" Type="http://schemas.microsoft.com/office/2007/relationships/diagramDrawing" Target="../diagrams/drawing9.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4.png"/><Relationship Id="rId7" Type="http://schemas.openxmlformats.org/officeDocument/2006/relationships/diagramQuickStyle" Target="../diagrams/quickStyle10.xml"/><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5.png"/><Relationship Id="rId9" Type="http://schemas.microsoft.com/office/2007/relationships/diagramDrawing" Target="../diagrams/drawing10.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pn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4.png"/><Relationship Id="rId7" Type="http://schemas.openxmlformats.org/officeDocument/2006/relationships/diagramQuickStyle" Target="../diagrams/quickStyle11.xml"/><Relationship Id="rId2" Type="http://schemas.openxmlformats.org/officeDocument/2006/relationships/notesSlide" Target="../notesSlides/notesSlide20.xml"/><Relationship Id="rId1" Type="http://schemas.openxmlformats.org/officeDocument/2006/relationships/slideLayout" Target="../slideLayouts/slideLayout5.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5.png"/><Relationship Id="rId9" Type="http://schemas.microsoft.com/office/2007/relationships/diagramDrawing" Target="../diagrams/drawing11.xml"/></Relationships>
</file>

<file path=ppt/slides/_rels/slide21.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image" Target="../media/image4.png"/><Relationship Id="rId7" Type="http://schemas.openxmlformats.org/officeDocument/2006/relationships/diagramQuickStyle" Target="../diagrams/quickStyle12.xml"/><Relationship Id="rId2" Type="http://schemas.openxmlformats.org/officeDocument/2006/relationships/notesSlide" Target="../notesSlides/notesSlide21.xml"/><Relationship Id="rId1" Type="http://schemas.openxmlformats.org/officeDocument/2006/relationships/slideLayout" Target="../slideLayouts/slideLayout5.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5.png"/><Relationship Id="rId9" Type="http://schemas.microsoft.com/office/2007/relationships/diagramDrawing" Target="../diagrams/drawing1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4.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5.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4.png"/><Relationship Id="rId7" Type="http://schemas.openxmlformats.org/officeDocument/2006/relationships/diagramQuickStyle" Target="../diagrams/quickStyle3.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5.png"/><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4.png"/><Relationship Id="rId7" Type="http://schemas.openxmlformats.org/officeDocument/2006/relationships/diagramQuickStyle" Target="../diagrams/quickStyle4.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5.png"/><Relationship Id="rId9" Type="http://schemas.microsoft.com/office/2007/relationships/diagramDrawing" Target="../diagrams/drawing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4.png"/><Relationship Id="rId7" Type="http://schemas.openxmlformats.org/officeDocument/2006/relationships/diagramQuickStyle" Target="../diagrams/quickStyle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5.png"/><Relationship Id="rId9" Type="http://schemas.microsoft.com/office/2007/relationships/diagramDrawing" Target="../diagrams/drawin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3"/>
          <p:cNvPicPr preferRelativeResize="0"/>
          <p:nvPr/>
        </p:nvPicPr>
        <p:blipFill rotWithShape="1">
          <a:blip r:embed="rId3">
            <a:alphaModFix/>
          </a:blip>
          <a:srcRect l="964" r="1807"/>
          <a:stretch/>
        </p:blipFill>
        <p:spPr>
          <a:xfrm>
            <a:off x="-77118" y="-14086"/>
            <a:ext cx="9309253" cy="5326027"/>
          </a:xfrm>
          <a:prstGeom prst="rect">
            <a:avLst/>
          </a:prstGeom>
          <a:noFill/>
          <a:ln>
            <a:noFill/>
          </a:ln>
        </p:spPr>
      </p:pic>
      <p:sp>
        <p:nvSpPr>
          <p:cNvPr id="90" name="Google Shape;90;p13"/>
          <p:cNvSpPr txBox="1">
            <a:spLocks noGrp="1"/>
          </p:cNvSpPr>
          <p:nvPr>
            <p:ph type="ctrTitle"/>
          </p:nvPr>
        </p:nvSpPr>
        <p:spPr>
          <a:xfrm>
            <a:off x="2238103" y="1676399"/>
            <a:ext cx="6994032" cy="1790700"/>
          </a:xfrm>
          <a:prstGeom prst="rect">
            <a:avLst/>
          </a:prstGeom>
          <a:noFill/>
          <a:ln>
            <a:noFill/>
          </a:ln>
        </p:spPr>
        <p:txBody>
          <a:bodyPr spcFirstLastPara="1" wrap="square" lIns="91425" tIns="45700" rIns="91425" bIns="45700" anchor="ctr" anchorCtr="0">
            <a:normAutofit/>
          </a:bodyPr>
          <a:lstStyle/>
          <a:p>
            <a:pPr marL="0" lvl="0" indent="0" algn="ctr" rtl="0">
              <a:lnSpc>
                <a:spcPct val="83625"/>
              </a:lnSpc>
              <a:spcBef>
                <a:spcPts val="0"/>
              </a:spcBef>
              <a:spcAft>
                <a:spcPts val="0"/>
              </a:spcAft>
              <a:buClr>
                <a:schemeClr val="lt1"/>
              </a:buClr>
              <a:buSzPts val="4000"/>
              <a:buFont typeface="Calibri"/>
              <a:buNone/>
            </a:pPr>
            <a:r>
              <a:rPr lang="es-MX" sz="4000" b="1" dirty="0">
                <a:solidFill>
                  <a:schemeClr val="lt1"/>
                </a:solidFill>
              </a:rPr>
              <a:t>Proyecto de Ley</a:t>
            </a:r>
            <a:br>
              <a:rPr lang="es-MX" sz="4000" b="1" dirty="0">
                <a:solidFill>
                  <a:schemeClr val="lt1"/>
                </a:solidFill>
              </a:rPr>
            </a:br>
            <a:r>
              <a:rPr lang="es-MX" sz="4000" b="1" dirty="0">
                <a:solidFill>
                  <a:schemeClr val="lt1"/>
                </a:solidFill>
              </a:rPr>
              <a:t>Regulación Precio de Exámenes</a:t>
            </a:r>
            <a:endParaRPr lang="es-MX" dirty="0"/>
          </a:p>
        </p:txBody>
      </p:sp>
      <p:pic>
        <p:nvPicPr>
          <p:cNvPr id="91" name="Google Shape;91;p13"/>
          <p:cNvPicPr preferRelativeResize="0"/>
          <p:nvPr/>
        </p:nvPicPr>
        <p:blipFill rotWithShape="1">
          <a:blip r:embed="rId4">
            <a:alphaModFix/>
          </a:blip>
          <a:srcRect/>
          <a:stretch/>
        </p:blipFill>
        <p:spPr>
          <a:xfrm>
            <a:off x="578535" y="1717963"/>
            <a:ext cx="1745102" cy="1707573"/>
          </a:xfrm>
          <a:prstGeom prst="rect">
            <a:avLst/>
          </a:prstGeom>
          <a:noFill/>
          <a:ln>
            <a:noFill/>
          </a:ln>
        </p:spPr>
      </p:pic>
      <p:pic>
        <p:nvPicPr>
          <p:cNvPr id="92" name="Google Shape;92;p13"/>
          <p:cNvPicPr preferRelativeResize="0"/>
          <p:nvPr/>
        </p:nvPicPr>
        <p:blipFill rotWithShape="1">
          <a:blip r:embed="rId5">
            <a:alphaModFix/>
          </a:blip>
          <a:srcRect/>
          <a:stretch/>
        </p:blipFill>
        <p:spPr>
          <a:xfrm>
            <a:off x="3298550" y="4724363"/>
            <a:ext cx="2895600" cy="200025"/>
          </a:xfrm>
          <a:prstGeom prst="rect">
            <a:avLst/>
          </a:prstGeom>
          <a:noFill/>
          <a:ln>
            <a:noFill/>
          </a:ln>
        </p:spPr>
      </p:pic>
      <p:sp>
        <p:nvSpPr>
          <p:cNvPr id="93" name="Google Shape;93;p13"/>
          <p:cNvSpPr txBox="1"/>
          <p:nvPr/>
        </p:nvSpPr>
        <p:spPr>
          <a:xfrm>
            <a:off x="1816443" y="3271014"/>
            <a:ext cx="7154562" cy="1846619"/>
          </a:xfrm>
          <a:prstGeom prst="rect">
            <a:avLst/>
          </a:prstGeom>
          <a:noFill/>
          <a:ln>
            <a:noFill/>
          </a:ln>
        </p:spPr>
        <p:txBody>
          <a:bodyPr spcFirstLastPara="1" wrap="square" lIns="91425" tIns="45700" rIns="91425" bIns="45700" numCol="2" anchor="t" anchorCtr="0">
            <a:spAutoFit/>
          </a:bodyPr>
          <a:lstStyle/>
          <a:p>
            <a:pPr marL="0" marR="0" lvl="0" indent="0" algn="l" rtl="0">
              <a:spcBef>
                <a:spcPts val="0"/>
              </a:spcBef>
              <a:spcAft>
                <a:spcPts val="0"/>
              </a:spcAft>
              <a:buNone/>
            </a:pPr>
            <a:r>
              <a:rPr lang="es-MX" b="0" i="0" u="none" strike="noStrike" cap="none" dirty="0">
                <a:solidFill>
                  <a:schemeClr val="lt1"/>
                </a:solidFill>
                <a:latin typeface="Calibri"/>
                <a:ea typeface="Calibri"/>
                <a:cs typeface="Calibri"/>
                <a:sym typeface="Calibri"/>
              </a:rPr>
              <a:t>Begoña Yarza Sáez</a:t>
            </a:r>
          </a:p>
          <a:p>
            <a:pPr marL="0" marR="0" lvl="0" indent="0" algn="l" rtl="0">
              <a:spcBef>
                <a:spcPts val="0"/>
              </a:spcBef>
              <a:spcAft>
                <a:spcPts val="0"/>
              </a:spcAft>
              <a:buNone/>
            </a:pPr>
            <a:r>
              <a:rPr lang="es-MX" dirty="0">
                <a:solidFill>
                  <a:schemeClr val="lt1"/>
                </a:solidFill>
                <a:latin typeface="Calibri"/>
                <a:cs typeface="Calibri"/>
                <a:sym typeface="Calibri"/>
              </a:rPr>
              <a:t>Presidenta</a:t>
            </a:r>
          </a:p>
          <a:p>
            <a:pPr marL="0" marR="0" lvl="0" indent="0" algn="l" rtl="0">
              <a:spcBef>
                <a:spcPts val="0"/>
              </a:spcBef>
              <a:spcAft>
                <a:spcPts val="0"/>
              </a:spcAft>
              <a:buNone/>
            </a:pPr>
            <a:r>
              <a:rPr lang="es-MX" dirty="0">
                <a:solidFill>
                  <a:schemeClr val="lt1"/>
                </a:solidFill>
                <a:latin typeface="Calibri"/>
                <a:cs typeface="Calibri"/>
                <a:sym typeface="Calibri"/>
              </a:rPr>
              <a:t>Departamento de Trabajo Médico</a:t>
            </a:r>
          </a:p>
          <a:p>
            <a:pPr marL="0" marR="0" lvl="0" indent="0" algn="l" rtl="0">
              <a:spcBef>
                <a:spcPts val="0"/>
              </a:spcBef>
              <a:spcAft>
                <a:spcPts val="0"/>
              </a:spcAft>
              <a:buNone/>
            </a:pPr>
            <a:endParaRPr lang="es-MX" sz="1800" dirty="0">
              <a:solidFill>
                <a:schemeClr val="lt1"/>
              </a:solidFill>
              <a:latin typeface="Calibri"/>
              <a:cs typeface="Calibri"/>
              <a:sym typeface="Calibri"/>
            </a:endParaRPr>
          </a:p>
          <a:p>
            <a:pPr marL="0" marR="0" lvl="0" indent="0" algn="l" rtl="0">
              <a:spcBef>
                <a:spcPts val="0"/>
              </a:spcBef>
              <a:spcAft>
                <a:spcPts val="0"/>
              </a:spcAft>
              <a:buNone/>
            </a:pPr>
            <a:endParaRPr lang="es-MX" sz="1800" dirty="0">
              <a:solidFill>
                <a:schemeClr val="lt1"/>
              </a:solidFill>
              <a:latin typeface="Calibri"/>
              <a:cs typeface="Calibri"/>
              <a:sym typeface="Calibri"/>
            </a:endParaRPr>
          </a:p>
          <a:p>
            <a:pPr marL="0" marR="0" lvl="0" indent="0" algn="l" rtl="0">
              <a:spcBef>
                <a:spcPts val="0"/>
              </a:spcBef>
              <a:spcAft>
                <a:spcPts val="0"/>
              </a:spcAft>
              <a:buNone/>
            </a:pPr>
            <a:endParaRPr lang="es-MX" sz="1800" dirty="0">
              <a:solidFill>
                <a:schemeClr val="lt1"/>
              </a:solidFill>
              <a:latin typeface="Calibri"/>
              <a:cs typeface="Calibri"/>
              <a:sym typeface="Calibri"/>
            </a:endParaRPr>
          </a:p>
          <a:p>
            <a:pPr marL="0" marR="0" lvl="0" indent="0" algn="l" rtl="0">
              <a:spcBef>
                <a:spcPts val="0"/>
              </a:spcBef>
              <a:spcAft>
                <a:spcPts val="0"/>
              </a:spcAft>
              <a:buNone/>
            </a:pPr>
            <a:endParaRPr lang="es-MX" sz="1800" dirty="0">
              <a:solidFill>
                <a:schemeClr val="lt1"/>
              </a:solidFill>
              <a:latin typeface="Calibri"/>
              <a:cs typeface="Calibri"/>
              <a:sym typeface="Calibri"/>
            </a:endParaRPr>
          </a:p>
          <a:p>
            <a:pPr marL="0" marR="0" lvl="0" indent="0" algn="r" rtl="0">
              <a:spcBef>
                <a:spcPts val="0"/>
              </a:spcBef>
              <a:spcAft>
                <a:spcPts val="0"/>
              </a:spcAft>
              <a:buNone/>
            </a:pPr>
            <a:r>
              <a:rPr lang="es-MX" dirty="0">
                <a:solidFill>
                  <a:schemeClr val="lt1"/>
                </a:solidFill>
                <a:latin typeface="Calibri"/>
                <a:cs typeface="Calibri"/>
                <a:sym typeface="Calibri"/>
              </a:rPr>
              <a:t>César Cárcamo Quezada</a:t>
            </a:r>
          </a:p>
          <a:p>
            <a:pPr marL="0" marR="0" lvl="0" indent="0" algn="r" rtl="0">
              <a:spcBef>
                <a:spcPts val="0"/>
              </a:spcBef>
              <a:spcAft>
                <a:spcPts val="0"/>
              </a:spcAft>
              <a:buNone/>
            </a:pPr>
            <a:r>
              <a:rPr lang="es-MX" dirty="0">
                <a:solidFill>
                  <a:schemeClr val="lt1"/>
                </a:solidFill>
                <a:latin typeface="Calibri"/>
                <a:cs typeface="Calibri"/>
                <a:sym typeface="Calibri"/>
              </a:rPr>
              <a:t>Presidente</a:t>
            </a:r>
          </a:p>
          <a:p>
            <a:pPr marL="0" marR="0" lvl="0" indent="0" algn="r" rtl="0">
              <a:spcBef>
                <a:spcPts val="0"/>
              </a:spcBef>
              <a:spcAft>
                <a:spcPts val="0"/>
              </a:spcAft>
              <a:buNone/>
            </a:pPr>
            <a:r>
              <a:rPr lang="es-MX" dirty="0" smtClean="0">
                <a:solidFill>
                  <a:schemeClr val="lt1"/>
                </a:solidFill>
                <a:latin typeface="Calibri"/>
                <a:cs typeface="Calibri"/>
                <a:sym typeface="Calibri"/>
              </a:rPr>
              <a:t>Departamento </a:t>
            </a:r>
            <a:r>
              <a:rPr lang="es-MX" dirty="0">
                <a:solidFill>
                  <a:schemeClr val="lt1"/>
                </a:solidFill>
                <a:latin typeface="Calibri"/>
                <a:cs typeface="Calibri"/>
                <a:sym typeface="Calibri"/>
              </a:rPr>
              <a:t>de Medicina </a:t>
            </a:r>
            <a:r>
              <a:rPr lang="es-MX" dirty="0" smtClean="0">
                <a:solidFill>
                  <a:schemeClr val="lt1"/>
                </a:solidFill>
                <a:latin typeface="Calibri"/>
                <a:cs typeface="Calibri"/>
                <a:sym typeface="Calibri"/>
              </a:rPr>
              <a:t>Privada</a:t>
            </a:r>
          </a:p>
          <a:p>
            <a:pPr marL="0" marR="0" lvl="0" indent="0" algn="r" rtl="0">
              <a:spcBef>
                <a:spcPts val="0"/>
              </a:spcBef>
              <a:spcAft>
                <a:spcPts val="0"/>
              </a:spcAft>
              <a:buNone/>
            </a:pPr>
            <a:endParaRPr lang="es-MX" dirty="0" smtClean="0">
              <a:solidFill>
                <a:schemeClr val="lt1"/>
              </a:solidFill>
              <a:latin typeface="Calibri"/>
              <a:cs typeface="Calibri"/>
              <a:sym typeface="Calibri"/>
            </a:endParaRPr>
          </a:p>
          <a:p>
            <a:pPr marL="0" marR="0" lvl="0" indent="0" algn="r" rtl="0">
              <a:spcBef>
                <a:spcPts val="0"/>
              </a:spcBef>
              <a:spcAft>
                <a:spcPts val="0"/>
              </a:spcAft>
              <a:buNone/>
            </a:pPr>
            <a:r>
              <a:rPr lang="es-MX" dirty="0" smtClean="0">
                <a:solidFill>
                  <a:schemeClr val="lt1"/>
                </a:solidFill>
                <a:latin typeface="Calibri"/>
                <a:cs typeface="Calibri"/>
                <a:sym typeface="Calibri"/>
              </a:rPr>
              <a:t>Cristóbal Cuadrado</a:t>
            </a:r>
          </a:p>
          <a:p>
            <a:pPr marL="0" marR="0" lvl="0" indent="0" algn="r" rtl="0">
              <a:spcBef>
                <a:spcPts val="0"/>
              </a:spcBef>
              <a:spcAft>
                <a:spcPts val="0"/>
              </a:spcAft>
              <a:buNone/>
            </a:pPr>
            <a:r>
              <a:rPr lang="es-MX" dirty="0" smtClean="0">
                <a:solidFill>
                  <a:schemeClr val="lt1"/>
                </a:solidFill>
                <a:latin typeface="Calibri"/>
                <a:cs typeface="Calibri"/>
                <a:sym typeface="Calibri"/>
              </a:rPr>
              <a:t>Presidente</a:t>
            </a:r>
          </a:p>
          <a:p>
            <a:pPr marL="0" marR="0" lvl="0" indent="0" algn="r" rtl="0">
              <a:spcBef>
                <a:spcPts val="0"/>
              </a:spcBef>
              <a:spcAft>
                <a:spcPts val="0"/>
              </a:spcAft>
              <a:buNone/>
            </a:pPr>
            <a:r>
              <a:rPr lang="es-MX" dirty="0" smtClean="0">
                <a:solidFill>
                  <a:schemeClr val="lt1"/>
                </a:solidFill>
                <a:latin typeface="Calibri"/>
                <a:cs typeface="Calibri"/>
                <a:sym typeface="Calibri"/>
              </a:rPr>
              <a:t>Departamento de Estudios</a:t>
            </a:r>
            <a:endParaRPr lang="es-MX" dirty="0">
              <a:solidFill>
                <a:schemeClr val="lt1"/>
              </a:solidFill>
              <a:latin typeface="Calibri"/>
              <a:cs typeface="Calibri"/>
              <a:sym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a:xfrm>
            <a:off x="-117500" y="1516124"/>
            <a:ext cx="3306928" cy="994172"/>
          </a:xfrm>
        </p:spPr>
        <p:txBody>
          <a:bodyPr>
            <a:noAutofit/>
          </a:bodyPr>
          <a:lstStyle/>
          <a:p>
            <a:pPr algn="r"/>
            <a:r>
              <a:rPr lang="es-MX" sz="2000" dirty="0"/>
              <a:t>Evidencia Internacional Regulación de Precios</a:t>
            </a:r>
            <a:br>
              <a:rPr lang="es-MX" sz="2000" dirty="0"/>
            </a:br>
            <a:r>
              <a:rPr lang="es-MX" sz="2000" dirty="0"/>
              <a:t>¿Cómo se regulan las tarifas?</a:t>
            </a:r>
            <a:endParaRPr lang="es-CL" sz="2000" dirty="0"/>
          </a:p>
        </p:txBody>
      </p:sp>
      <p:pic>
        <p:nvPicPr>
          <p:cNvPr id="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6939" y="634217"/>
            <a:ext cx="4802657" cy="37798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9388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lstStyle/>
          <a:p>
            <a:r>
              <a:rPr lang="es-MX" dirty="0"/>
              <a:t>Posición</a:t>
            </a:r>
            <a:br>
              <a:rPr lang="es-MX" dirty="0"/>
            </a:br>
            <a:r>
              <a:rPr lang="es-MX" dirty="0"/>
              <a:t>Colegio Médico de Chile</a:t>
            </a:r>
            <a:endParaRPr lang="es-CL" dirty="0"/>
          </a:p>
        </p:txBody>
      </p:sp>
      <p:sp>
        <p:nvSpPr>
          <p:cNvPr id="3" name="Marcador de texto 2">
            <a:extLst>
              <a:ext uri="{FF2B5EF4-FFF2-40B4-BE49-F238E27FC236}">
                <a16:creationId xmlns:a16="http://schemas.microsoft.com/office/drawing/2014/main" xmlns="" id="{AF41BC74-3054-4112-B1B4-D6CEDB228E38}"/>
              </a:ext>
            </a:extLst>
          </p:cNvPr>
          <p:cNvSpPr>
            <a:spLocks noGrp="1"/>
          </p:cNvSpPr>
          <p:nvPr>
            <p:ph type="body" idx="1"/>
          </p:nvPr>
        </p:nvSpPr>
        <p:spPr/>
        <p:txBody>
          <a:bodyPr/>
          <a:lstStyle/>
          <a:p>
            <a:r>
              <a:rPr lang="es-MX" dirty="0"/>
              <a:t>Proyecto de Ley</a:t>
            </a:r>
          </a:p>
          <a:p>
            <a:r>
              <a:rPr lang="es-MX" dirty="0"/>
              <a:t>Regulación Precio de Exámenes</a:t>
            </a:r>
            <a:endParaRPr lang="es-CL" dirty="0"/>
          </a:p>
        </p:txBody>
      </p:sp>
    </p:spTree>
    <p:extLst>
      <p:ext uri="{BB962C8B-B14F-4D97-AF65-F5344CB8AC3E}">
        <p14:creationId xmlns:p14="http://schemas.microsoft.com/office/powerpoint/2010/main" val="3122203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Posición Colegio Médico de Chile</a:t>
            </a:r>
            <a:br>
              <a:rPr lang="es-MX" dirty="0"/>
            </a:br>
            <a:r>
              <a:rPr lang="es-MX" dirty="0"/>
              <a:t>Principios a resguardar</a:t>
            </a:r>
            <a:endParaRPr lang="es-CL" dirty="0"/>
          </a:p>
        </p:txBody>
      </p:sp>
      <p:graphicFrame>
        <p:nvGraphicFramePr>
          <p:cNvPr id="3" name="Diagrama 2">
            <a:extLst>
              <a:ext uri="{FF2B5EF4-FFF2-40B4-BE49-F238E27FC236}">
                <a16:creationId xmlns:a16="http://schemas.microsoft.com/office/drawing/2014/main" xmlns="" id="{B70B6466-3377-47A0-9981-8DA13ADA4441}"/>
              </a:ext>
            </a:extLst>
          </p:cNvPr>
          <p:cNvGraphicFramePr/>
          <p:nvPr>
            <p:extLst>
              <p:ext uri="{D42A27DB-BD31-4B8C-83A1-F6EECF244321}">
                <p14:modId xmlns:p14="http://schemas.microsoft.com/office/powerpoint/2010/main" val="3510625460"/>
              </p:ext>
            </p:extLst>
          </p:nvPr>
        </p:nvGraphicFramePr>
        <p:xfrm>
          <a:off x="1209675" y="1346236"/>
          <a:ext cx="6426994" cy="299640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9008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AAF0449E-3E55-4878-AAF3-BFBF0D7AD2C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8F185E29-1E10-4956-BC2F-4FE276A772E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0A19D0CF-C5F1-4B5F-8066-A31999647FF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B2E9E3DA-F53A-4441-BD57-D56A7082119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F81BFF9C-9267-46FB-A993-26794728E66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graphicEl>
                                              <a:dgm id="{D84836B0-8A07-469D-88EF-625030518ED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C089EB36-31E0-46F2-943A-ADD94A1751D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graphicEl>
                                              <a:dgm id="{68314671-3D29-48F1-AF33-200DD33819C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graphicEl>
                                              <a:dgm id="{3C6D53EB-9ABA-4FF4-B7D0-F5755F68CEF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COLMED: Principios a resguardar</a:t>
            </a:r>
            <a:br>
              <a:rPr lang="es-MX" dirty="0"/>
            </a:br>
            <a:r>
              <a:rPr lang="es-MX" dirty="0"/>
              <a:t>Equidad en el Acceso: </a:t>
            </a:r>
            <a:r>
              <a:rPr lang="es-MX" dirty="0" smtClean="0"/>
              <a:t>Dimensión Económica</a:t>
            </a:r>
            <a:endParaRPr lang="es-CL" dirty="0"/>
          </a:p>
        </p:txBody>
      </p:sp>
      <p:graphicFrame>
        <p:nvGraphicFramePr>
          <p:cNvPr id="15" name="Diagrama 1">
            <a:extLst>
              <a:ext uri="{FF2B5EF4-FFF2-40B4-BE49-F238E27FC236}">
                <a16:creationId xmlns:a16="http://schemas.microsoft.com/office/drawing/2014/main" xmlns="" id="{85CAB3B7-FE08-4C64-92E8-783058CA783C}"/>
              </a:ext>
            </a:extLst>
          </p:cNvPr>
          <p:cNvGraphicFramePr/>
          <p:nvPr>
            <p:extLst>
              <p:ext uri="{D42A27DB-BD31-4B8C-83A1-F6EECF244321}">
                <p14:modId xmlns:p14="http://schemas.microsoft.com/office/powerpoint/2010/main" val="3870788726"/>
              </p:ext>
            </p:extLst>
          </p:nvPr>
        </p:nvGraphicFramePr>
        <p:xfrm>
          <a:off x="1097305" y="1488217"/>
          <a:ext cx="6505575" cy="27249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6" name="15 CuadroTexto"/>
          <p:cNvSpPr txBox="1"/>
          <p:nvPr/>
        </p:nvSpPr>
        <p:spPr>
          <a:xfrm>
            <a:off x="877330" y="4324180"/>
            <a:ext cx="6771503" cy="369332"/>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800" b="1" dirty="0">
                <a:latin typeface="Calibri" pitchFamily="34" charset="0"/>
                <a:cs typeface="Calibri" pitchFamily="34" charset="0"/>
              </a:rPr>
              <a:t>No apropiado para establecer precios de referencia</a:t>
            </a:r>
          </a:p>
        </p:txBody>
      </p:sp>
    </p:spTree>
    <p:extLst>
      <p:ext uri="{BB962C8B-B14F-4D97-AF65-F5344CB8AC3E}">
        <p14:creationId xmlns:p14="http://schemas.microsoft.com/office/powerpoint/2010/main" val="263194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graphicEl>
                                              <a:dgm id="{0170AC3E-7C6D-40B8-B7B6-D3712365BBA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graphicEl>
                                              <a:dgm id="{E16E9D06-F07B-4BB7-85B4-A9FE325C674E}"/>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graphicEl>
                                              <a:dgm id="{60311192-CD10-4856-8ED1-12CD9C4CC20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graphicEl>
                                              <a:dgm id="{47F9422C-C07D-4EB3-BAC0-89589D7F125B}"/>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graphicEl>
                                              <a:dgm id="{B4994E76-5877-4885-87AB-E694DA10117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uiExpand="1">
        <p:bldSub>
          <a:bldDgm bld="one"/>
        </p:bldSub>
      </p:bldGraphic>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COLMED: Principios a resguardar</a:t>
            </a:r>
            <a:br>
              <a:rPr lang="es-MX" dirty="0"/>
            </a:br>
            <a:r>
              <a:rPr lang="es-MX" dirty="0"/>
              <a:t>Equidad en el Acceso: Dimensión </a:t>
            </a:r>
            <a:r>
              <a:rPr lang="es-MX" dirty="0" smtClean="0"/>
              <a:t>Económica</a:t>
            </a:r>
            <a:endParaRPr lang="es-CL" dirty="0"/>
          </a:p>
        </p:txBody>
      </p:sp>
      <p:graphicFrame>
        <p:nvGraphicFramePr>
          <p:cNvPr id="15" name="Diagrama 1">
            <a:extLst>
              <a:ext uri="{FF2B5EF4-FFF2-40B4-BE49-F238E27FC236}">
                <a16:creationId xmlns:a16="http://schemas.microsoft.com/office/drawing/2014/main" xmlns="" id="{85CAB3B7-FE08-4C64-92E8-783058CA783C}"/>
              </a:ext>
            </a:extLst>
          </p:cNvPr>
          <p:cNvGraphicFramePr/>
          <p:nvPr>
            <p:extLst>
              <p:ext uri="{D42A27DB-BD31-4B8C-83A1-F6EECF244321}">
                <p14:modId xmlns:p14="http://schemas.microsoft.com/office/powerpoint/2010/main" val="1587576025"/>
              </p:ext>
            </p:extLst>
          </p:nvPr>
        </p:nvGraphicFramePr>
        <p:xfrm>
          <a:off x="444843" y="934140"/>
          <a:ext cx="7883909" cy="27249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6" name="15 CuadroTexto"/>
          <p:cNvSpPr txBox="1"/>
          <p:nvPr/>
        </p:nvSpPr>
        <p:spPr>
          <a:xfrm>
            <a:off x="877330" y="3311611"/>
            <a:ext cx="6771503" cy="369332"/>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800" b="1" dirty="0">
                <a:latin typeface="Calibri" pitchFamily="34" charset="0"/>
                <a:cs typeface="Calibri" pitchFamily="34" charset="0"/>
              </a:rPr>
              <a:t>Fijar precios de manera uniforme genera impactos diferenciados</a:t>
            </a:r>
          </a:p>
        </p:txBody>
      </p:sp>
      <p:graphicFrame>
        <p:nvGraphicFramePr>
          <p:cNvPr id="2" name="1 Diagrama"/>
          <p:cNvGraphicFramePr/>
          <p:nvPr>
            <p:extLst>
              <p:ext uri="{D42A27DB-BD31-4B8C-83A1-F6EECF244321}">
                <p14:modId xmlns:p14="http://schemas.microsoft.com/office/powerpoint/2010/main" val="1725728665"/>
              </p:ext>
            </p:extLst>
          </p:nvPr>
        </p:nvGraphicFramePr>
        <p:xfrm>
          <a:off x="630195" y="3929449"/>
          <a:ext cx="7426410" cy="99557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3" name="2 Botón de acción: Ayuda">
            <a:hlinkClick r:id="" action="ppaction://noaction" highlightClick="1"/>
          </p:cNvPr>
          <p:cNvSpPr/>
          <p:nvPr/>
        </p:nvSpPr>
        <p:spPr>
          <a:xfrm>
            <a:off x="1532238" y="2582767"/>
            <a:ext cx="729048" cy="716692"/>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3505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graphicEl>
                                              <a:dgm id="{B7106466-B2C2-4089-A02F-B5B9B898E32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graphicEl>
                                              <a:dgm id="{08E8AFE2-CC47-4A8A-AE2D-CB7CE16C4CAA}"/>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graphicEl>
                                              <a:dgm id="{B693899B-F1D5-4970-9282-B1CD2899560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graphicEl>
                                              <a:dgm id="{E139770C-A734-4620-982E-FA1D838A56C9}"/>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graphicEl>
                                              <a:dgm id="{F03A336C-1E3F-4E18-BC7B-161FB625272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graphicEl>
                                              <a:dgm id="{2CA2A8EC-6976-4027-8F78-41752CD3DA9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graphicEl>
                                              <a:dgm id="{B7993AB9-5DC0-4DAA-9EBB-9A29AEA9E1C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graphicEl>
                                              <a:dgm id="{B24354C4-692C-4576-94C9-CF8AFE85856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graphicEl>
                                              <a:dgm id="{335BDB7D-136F-49F1-95BC-9BE3DD4E38BC}"/>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graphicEl>
                                              <a:dgm id="{01AA218B-0C88-4624-8308-3CD31CAD2BC8}"/>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graphicEl>
                                              <a:dgm id="{A7FF5B52-FFD8-4685-AAE0-FD292C23DC23}"/>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graphicEl>
                                              <a:dgm id="{BA70A052-35CF-4E69-B364-B2C1D4207047}"/>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graphicEl>
                                              <a:dgm id="{F4C84EE9-73A6-434F-8243-9EBFB851CAB5}"/>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graphicEl>
                                              <a:dgm id="{DBE6BACF-0AB6-47A9-A813-C9E2F09FCDB5}"/>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graphicEl>
                                              <a:dgm id="{30CD4F62-7508-45E1-BCDF-B708C539F70D}"/>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graphicEl>
                                              <a:dgm id="{945779C8-0E56-452C-B64A-B828E5BA8369}"/>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graphicEl>
                                              <a:dgm id="{75E6D10D-0351-44F8-A893-D98934620F76}"/>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
                                            <p:graphicEl>
                                              <a:dgm id="{3851E51E-7655-4B4E-B6FF-69428E78398F}"/>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graphicEl>
                                              <a:dgm id="{C1D6441D-97F2-4102-98A2-6DA53646E313}"/>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
                                            <p:graphicEl>
                                              <a:dgm id="{2B52807D-9B0D-49AB-A55F-2FAD23599AFD}"/>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5">
                                            <p:graphicEl>
                                              <a:dgm id="{56EC530C-4725-4B7C-94C4-33B3DE3B8645}"/>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
                                            <p:graphicEl>
                                              <a:dgm id="{DCCFE57C-E8FF-4354-A58A-9A76A9127816}"/>
                                            </p:graphic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
                                            <p:graphicEl>
                                              <a:dgm id="{A431090F-2733-4EDC-89A2-8F300472010E}"/>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
                                            <p:graphicEl>
                                              <a:dgm id="{8D00E299-A41B-4C50-B5BB-83C9628AEC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uiExpand="1">
        <p:bldSub>
          <a:bldDgm bld="one"/>
        </p:bldSub>
      </p:bldGraphic>
      <p:bldP spid="16" grpId="0" animBg="1"/>
      <p:bldGraphic spid="2" grpId="0">
        <p:bldSub>
          <a:bldDgm bld="one"/>
        </p:bldSub>
      </p:bldGraphic>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COLMED: Principios a resguardar</a:t>
            </a:r>
            <a:br>
              <a:rPr lang="es-MX" dirty="0"/>
            </a:br>
            <a:r>
              <a:rPr lang="es-MX" dirty="0"/>
              <a:t>Equidad en el Acceso: Dimensión Territorial</a:t>
            </a:r>
            <a:endParaRPr lang="es-CL" dirty="0"/>
          </a:p>
        </p:txBody>
      </p:sp>
      <p:sp>
        <p:nvSpPr>
          <p:cNvPr id="2" name="Marcador de texto 1">
            <a:extLst>
              <a:ext uri="{FF2B5EF4-FFF2-40B4-BE49-F238E27FC236}">
                <a16:creationId xmlns:a16="http://schemas.microsoft.com/office/drawing/2014/main" xmlns="" id="{25E0E169-8BFD-4E0C-AE9E-06552B794E50}"/>
              </a:ext>
            </a:extLst>
          </p:cNvPr>
          <p:cNvSpPr>
            <a:spLocks noGrp="1"/>
          </p:cNvSpPr>
          <p:nvPr>
            <p:ph type="body" idx="1"/>
          </p:nvPr>
        </p:nvSpPr>
        <p:spPr/>
        <p:txBody>
          <a:bodyPr>
            <a:normAutofit/>
          </a:bodyPr>
          <a:lstStyle/>
          <a:p>
            <a:r>
              <a:rPr lang="es-MX" dirty="0"/>
              <a:t>Disponibilidad de Tecnologías</a:t>
            </a:r>
            <a:endParaRPr lang="es-CL" dirty="0"/>
          </a:p>
        </p:txBody>
      </p:sp>
      <p:sp>
        <p:nvSpPr>
          <p:cNvPr id="4" name="Marcador de texto 3">
            <a:extLst>
              <a:ext uri="{FF2B5EF4-FFF2-40B4-BE49-F238E27FC236}">
                <a16:creationId xmlns:a16="http://schemas.microsoft.com/office/drawing/2014/main" xmlns="" id="{077294B5-69D0-49AD-8513-9B78E5062BDA}"/>
              </a:ext>
            </a:extLst>
          </p:cNvPr>
          <p:cNvSpPr>
            <a:spLocks noGrp="1"/>
          </p:cNvSpPr>
          <p:nvPr>
            <p:ph type="body" idx="2"/>
          </p:nvPr>
        </p:nvSpPr>
        <p:spPr/>
        <p:txBody>
          <a:bodyPr/>
          <a:lstStyle/>
          <a:p>
            <a:r>
              <a:rPr lang="es-MX" dirty="0"/>
              <a:t>Técnicas diagnósticas más complejas tienen a centralizarse para “concentrar” demanda</a:t>
            </a:r>
          </a:p>
          <a:p>
            <a:r>
              <a:rPr lang="es-MX" dirty="0"/>
              <a:t>Enorme centralismo en nuestro país</a:t>
            </a:r>
            <a:endParaRPr lang="es-CL" dirty="0"/>
          </a:p>
        </p:txBody>
      </p:sp>
      <p:sp>
        <p:nvSpPr>
          <p:cNvPr id="6" name="Marcador de texto 5">
            <a:extLst>
              <a:ext uri="{FF2B5EF4-FFF2-40B4-BE49-F238E27FC236}">
                <a16:creationId xmlns:a16="http://schemas.microsoft.com/office/drawing/2014/main" xmlns="" id="{A8900053-8C75-468F-92D4-2AC0254AAFEF}"/>
              </a:ext>
            </a:extLst>
          </p:cNvPr>
          <p:cNvSpPr>
            <a:spLocks noGrp="1"/>
          </p:cNvSpPr>
          <p:nvPr>
            <p:ph type="body" idx="3"/>
          </p:nvPr>
        </p:nvSpPr>
        <p:spPr/>
        <p:txBody>
          <a:bodyPr>
            <a:normAutofit/>
          </a:bodyPr>
          <a:lstStyle/>
          <a:p>
            <a:r>
              <a:rPr lang="es-MX" dirty="0"/>
              <a:t>Costos adicionales al examen</a:t>
            </a:r>
            <a:endParaRPr lang="es-CL" dirty="0"/>
          </a:p>
        </p:txBody>
      </p:sp>
      <p:sp>
        <p:nvSpPr>
          <p:cNvPr id="7" name="Marcador de texto 6">
            <a:extLst>
              <a:ext uri="{FF2B5EF4-FFF2-40B4-BE49-F238E27FC236}">
                <a16:creationId xmlns:a16="http://schemas.microsoft.com/office/drawing/2014/main" xmlns="" id="{475CF04C-6227-401C-A217-ACC02D786122}"/>
              </a:ext>
            </a:extLst>
          </p:cNvPr>
          <p:cNvSpPr>
            <a:spLocks noGrp="1"/>
          </p:cNvSpPr>
          <p:nvPr>
            <p:ph type="body" idx="4"/>
          </p:nvPr>
        </p:nvSpPr>
        <p:spPr/>
        <p:txBody>
          <a:bodyPr/>
          <a:lstStyle/>
          <a:p>
            <a:r>
              <a:rPr lang="es-MX" dirty="0"/>
              <a:t>Atención médica</a:t>
            </a:r>
          </a:p>
          <a:p>
            <a:pPr lvl="1"/>
            <a:r>
              <a:rPr lang="es-MX" dirty="0"/>
              <a:t>Inequidades en costos y cobertura financiera</a:t>
            </a:r>
          </a:p>
          <a:p>
            <a:r>
              <a:rPr lang="es-MX" dirty="0"/>
              <a:t>Traslados</a:t>
            </a:r>
          </a:p>
          <a:p>
            <a:pPr lvl="1"/>
            <a:r>
              <a:rPr lang="es-MX" dirty="0"/>
              <a:t>No cubiertos por seguros de salud</a:t>
            </a:r>
          </a:p>
        </p:txBody>
      </p:sp>
    </p:spTree>
    <p:extLst>
      <p:ext uri="{BB962C8B-B14F-4D97-AF65-F5344CB8AC3E}">
        <p14:creationId xmlns:p14="http://schemas.microsoft.com/office/powerpoint/2010/main" val="313157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COLMED: Principios a resguardar</a:t>
            </a:r>
            <a:br>
              <a:rPr lang="es-MX" dirty="0"/>
            </a:br>
            <a:r>
              <a:rPr lang="es-MX" sz="2700" dirty="0"/>
              <a:t>Uso Racional </a:t>
            </a:r>
            <a:r>
              <a:rPr lang="es-MX" sz="2700" dirty="0" smtClean="0"/>
              <a:t>y seguro de </a:t>
            </a:r>
            <a:r>
              <a:rPr lang="es-MX" sz="2700" dirty="0"/>
              <a:t>Exámenes y </a:t>
            </a:r>
            <a:r>
              <a:rPr lang="es-MX" sz="2700" dirty="0" err="1"/>
              <a:t>Proc</a:t>
            </a:r>
            <a:r>
              <a:rPr lang="es-MX" sz="2700" dirty="0"/>
              <a:t>. Diagnósticos: </a:t>
            </a:r>
            <a:endParaRPr lang="es-CL" sz="2700" dirty="0"/>
          </a:p>
        </p:txBody>
      </p:sp>
      <p:sp>
        <p:nvSpPr>
          <p:cNvPr id="2" name="Marcador de texto 1">
            <a:extLst>
              <a:ext uri="{FF2B5EF4-FFF2-40B4-BE49-F238E27FC236}">
                <a16:creationId xmlns:a16="http://schemas.microsoft.com/office/drawing/2014/main" xmlns="" id="{25E0E169-8BFD-4E0C-AE9E-06552B794E50}"/>
              </a:ext>
            </a:extLst>
          </p:cNvPr>
          <p:cNvSpPr>
            <a:spLocks noGrp="1"/>
          </p:cNvSpPr>
          <p:nvPr>
            <p:ph type="body" idx="1"/>
          </p:nvPr>
        </p:nvSpPr>
        <p:spPr/>
        <p:txBody>
          <a:bodyPr>
            <a:normAutofit/>
          </a:bodyPr>
          <a:lstStyle/>
          <a:p>
            <a:r>
              <a:rPr lang="es-MX" dirty="0"/>
              <a:t>Proceso Diagnostico</a:t>
            </a:r>
            <a:endParaRPr lang="es-CL" dirty="0"/>
          </a:p>
        </p:txBody>
      </p:sp>
      <p:sp>
        <p:nvSpPr>
          <p:cNvPr id="4" name="Marcador de texto 3">
            <a:extLst>
              <a:ext uri="{FF2B5EF4-FFF2-40B4-BE49-F238E27FC236}">
                <a16:creationId xmlns:a16="http://schemas.microsoft.com/office/drawing/2014/main" xmlns="" id="{077294B5-69D0-49AD-8513-9B78E5062BDA}"/>
              </a:ext>
            </a:extLst>
          </p:cNvPr>
          <p:cNvSpPr>
            <a:spLocks noGrp="1"/>
          </p:cNvSpPr>
          <p:nvPr>
            <p:ph type="body" idx="2"/>
          </p:nvPr>
        </p:nvSpPr>
        <p:spPr/>
        <p:txBody>
          <a:bodyPr>
            <a:normAutofit lnSpcReduction="10000"/>
          </a:bodyPr>
          <a:lstStyle/>
          <a:p>
            <a:r>
              <a:rPr lang="es-MX" dirty="0"/>
              <a:t>Proceso diagnóstico sensible a los cambios en la oferta</a:t>
            </a:r>
          </a:p>
          <a:p>
            <a:r>
              <a:rPr lang="es-MX" dirty="0"/>
              <a:t>Si se fija precios de exámenes, no se mejora el acceso a planes diagnósticos seguros.</a:t>
            </a:r>
          </a:p>
          <a:p>
            <a:r>
              <a:rPr lang="es-MX" dirty="0"/>
              <a:t>Solicitud de exámenes deben justificarse ante la existencia de una duda diagnóstica</a:t>
            </a:r>
            <a:endParaRPr lang="es-CL" dirty="0"/>
          </a:p>
        </p:txBody>
      </p:sp>
      <p:sp>
        <p:nvSpPr>
          <p:cNvPr id="6" name="Marcador de texto 5">
            <a:extLst>
              <a:ext uri="{FF2B5EF4-FFF2-40B4-BE49-F238E27FC236}">
                <a16:creationId xmlns:a16="http://schemas.microsoft.com/office/drawing/2014/main" xmlns="" id="{A8900053-8C75-468F-92D4-2AC0254AAFEF}"/>
              </a:ext>
            </a:extLst>
          </p:cNvPr>
          <p:cNvSpPr>
            <a:spLocks noGrp="1"/>
          </p:cNvSpPr>
          <p:nvPr>
            <p:ph type="body" idx="3"/>
          </p:nvPr>
        </p:nvSpPr>
        <p:spPr/>
        <p:txBody>
          <a:bodyPr>
            <a:normAutofit/>
          </a:bodyPr>
          <a:lstStyle/>
          <a:p>
            <a:r>
              <a:rPr lang="es-MX" dirty="0"/>
              <a:t>Impacto  Clínico</a:t>
            </a:r>
            <a:endParaRPr lang="es-CL" dirty="0"/>
          </a:p>
        </p:txBody>
      </p:sp>
      <p:sp>
        <p:nvSpPr>
          <p:cNvPr id="7" name="Marcador de texto 6">
            <a:extLst>
              <a:ext uri="{FF2B5EF4-FFF2-40B4-BE49-F238E27FC236}">
                <a16:creationId xmlns:a16="http://schemas.microsoft.com/office/drawing/2014/main" xmlns="" id="{475CF04C-6227-401C-A217-ACC02D786122}"/>
              </a:ext>
            </a:extLst>
          </p:cNvPr>
          <p:cNvSpPr>
            <a:spLocks noGrp="1"/>
          </p:cNvSpPr>
          <p:nvPr>
            <p:ph type="body" idx="4"/>
          </p:nvPr>
        </p:nvSpPr>
        <p:spPr>
          <a:xfrm>
            <a:off x="4629151" y="1878806"/>
            <a:ext cx="3622396" cy="2763441"/>
          </a:xfrm>
        </p:spPr>
        <p:txBody>
          <a:bodyPr>
            <a:normAutofit/>
          </a:bodyPr>
          <a:lstStyle/>
          <a:p>
            <a:r>
              <a:rPr lang="es-MX" sz="2400" dirty="0"/>
              <a:t>En el diagnóstico </a:t>
            </a:r>
          </a:p>
          <a:p>
            <a:r>
              <a:rPr lang="es-MX" sz="2400" dirty="0"/>
              <a:t>En la Disponibilidad</a:t>
            </a:r>
          </a:p>
          <a:p>
            <a:r>
              <a:rPr lang="es-MX" sz="2400" dirty="0" smtClean="0"/>
              <a:t>Aceptabilidad</a:t>
            </a:r>
            <a:endParaRPr lang="es-MX" sz="2400" dirty="0"/>
          </a:p>
          <a:p>
            <a:r>
              <a:rPr lang="es-MX" sz="2400" dirty="0"/>
              <a:t>En la seguridad y </a:t>
            </a:r>
            <a:r>
              <a:rPr lang="es-MX" sz="2400" dirty="0" smtClean="0"/>
              <a:t>riesgos</a:t>
            </a:r>
          </a:p>
          <a:p>
            <a:r>
              <a:rPr lang="es-MX" sz="2400" dirty="0" smtClean="0"/>
              <a:t>Estándar </a:t>
            </a:r>
            <a:r>
              <a:rPr lang="es-MX" sz="2400" smtClean="0"/>
              <a:t>de Calidad</a:t>
            </a:r>
            <a:endParaRPr lang="es-CL" sz="2400" dirty="0"/>
          </a:p>
        </p:txBody>
      </p:sp>
    </p:spTree>
    <p:extLst>
      <p:ext uri="{BB962C8B-B14F-4D97-AF65-F5344CB8AC3E}">
        <p14:creationId xmlns:p14="http://schemas.microsoft.com/office/powerpoint/2010/main" val="280993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COLMED: Principios a resguardar</a:t>
            </a:r>
            <a:br>
              <a:rPr lang="es-MX" dirty="0"/>
            </a:br>
            <a:r>
              <a:rPr lang="es-MX" dirty="0"/>
              <a:t>Impacto en Salud Pública</a:t>
            </a:r>
            <a:endParaRPr lang="es-CL" dirty="0"/>
          </a:p>
        </p:txBody>
      </p:sp>
      <p:sp>
        <p:nvSpPr>
          <p:cNvPr id="3" name="2 Marcador de texto"/>
          <p:cNvSpPr>
            <a:spLocks noGrp="1"/>
          </p:cNvSpPr>
          <p:nvPr>
            <p:ph type="body" idx="1"/>
          </p:nvPr>
        </p:nvSpPr>
        <p:spPr/>
        <p:txBody>
          <a:bodyPr/>
          <a:lstStyle/>
          <a:p>
            <a:r>
              <a:rPr lang="es-CL" dirty="0"/>
              <a:t>Problemas de gran impacto</a:t>
            </a:r>
          </a:p>
        </p:txBody>
      </p:sp>
      <p:sp>
        <p:nvSpPr>
          <p:cNvPr id="8" name="7 Marcador de texto"/>
          <p:cNvSpPr>
            <a:spLocks noGrp="1"/>
          </p:cNvSpPr>
          <p:nvPr>
            <p:ph type="body" idx="3"/>
          </p:nvPr>
        </p:nvSpPr>
        <p:spPr/>
        <p:txBody>
          <a:bodyPr/>
          <a:lstStyle/>
          <a:p>
            <a:r>
              <a:rPr lang="es-CL" dirty="0"/>
              <a:t>Problemas de baja frecuencia</a:t>
            </a:r>
          </a:p>
        </p:txBody>
      </p:sp>
      <p:sp>
        <p:nvSpPr>
          <p:cNvPr id="9" name="8 Marcador de texto"/>
          <p:cNvSpPr>
            <a:spLocks noGrp="1"/>
          </p:cNvSpPr>
          <p:nvPr>
            <p:ph type="body" idx="4"/>
          </p:nvPr>
        </p:nvSpPr>
        <p:spPr/>
        <p:txBody>
          <a:bodyPr/>
          <a:lstStyle/>
          <a:p>
            <a:r>
              <a:rPr lang="es-CL" dirty="0"/>
              <a:t>Enfermedades Genéticas</a:t>
            </a:r>
          </a:p>
          <a:p>
            <a:endParaRPr lang="es-CL" dirty="0"/>
          </a:p>
          <a:p>
            <a:r>
              <a:rPr lang="es-CL" dirty="0"/>
              <a:t>Enfermedades Autoinmunes</a:t>
            </a:r>
          </a:p>
          <a:p>
            <a:endParaRPr lang="es-CL" dirty="0"/>
          </a:p>
          <a:p>
            <a:r>
              <a:rPr lang="es-CL" dirty="0"/>
              <a:t>Enfermedades Transmisibles</a:t>
            </a:r>
          </a:p>
        </p:txBody>
      </p:sp>
      <p:sp>
        <p:nvSpPr>
          <p:cNvPr id="10" name="9 Marcador de texto"/>
          <p:cNvSpPr>
            <a:spLocks noGrp="1"/>
          </p:cNvSpPr>
          <p:nvPr>
            <p:ph type="body" idx="2"/>
          </p:nvPr>
        </p:nvSpPr>
        <p:spPr/>
        <p:txBody>
          <a:bodyPr/>
          <a:lstStyle/>
          <a:p>
            <a:r>
              <a:rPr lang="es-CL" dirty="0"/>
              <a:t>Por gravedad</a:t>
            </a:r>
          </a:p>
          <a:p>
            <a:pPr lvl="1"/>
            <a:r>
              <a:rPr lang="es-CL" dirty="0"/>
              <a:t>Cáncer</a:t>
            </a:r>
          </a:p>
          <a:p>
            <a:pPr lvl="1"/>
            <a:r>
              <a:rPr lang="es-CL" dirty="0"/>
              <a:t>IAM-AVE</a:t>
            </a:r>
          </a:p>
          <a:p>
            <a:r>
              <a:rPr lang="es-CL" dirty="0"/>
              <a:t>Por carga de enfermedad</a:t>
            </a:r>
          </a:p>
          <a:p>
            <a:pPr lvl="1"/>
            <a:r>
              <a:rPr lang="es-CL" dirty="0"/>
              <a:t>Enfermedades Crónicas no transmisibles</a:t>
            </a:r>
          </a:p>
          <a:p>
            <a:pPr lvl="1"/>
            <a:r>
              <a:rPr lang="es-CL" dirty="0"/>
              <a:t>Enfermedades «</a:t>
            </a:r>
            <a:r>
              <a:rPr lang="es-CL" dirty="0" err="1"/>
              <a:t>tamizables</a:t>
            </a:r>
            <a:r>
              <a:rPr lang="es-CL" dirty="0"/>
              <a:t>»</a:t>
            </a:r>
          </a:p>
        </p:txBody>
      </p:sp>
    </p:spTree>
    <p:extLst>
      <p:ext uri="{BB962C8B-B14F-4D97-AF65-F5344CB8AC3E}">
        <p14:creationId xmlns:p14="http://schemas.microsoft.com/office/powerpoint/2010/main" val="424959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COLMED: Principios a resguardar</a:t>
            </a:r>
            <a:br>
              <a:rPr lang="es-MX" dirty="0"/>
            </a:br>
            <a:r>
              <a:rPr lang="es-MX" dirty="0"/>
              <a:t>Impacto en Salud Pública</a:t>
            </a:r>
            <a:endParaRPr lang="es-CL" dirty="0"/>
          </a:p>
        </p:txBody>
      </p:sp>
      <p:sp>
        <p:nvSpPr>
          <p:cNvPr id="3" name="2 Marcador de texto"/>
          <p:cNvSpPr>
            <a:spLocks noGrp="1"/>
          </p:cNvSpPr>
          <p:nvPr>
            <p:ph type="body" idx="1"/>
          </p:nvPr>
        </p:nvSpPr>
        <p:spPr/>
        <p:txBody>
          <a:bodyPr/>
          <a:lstStyle/>
          <a:p>
            <a:r>
              <a:rPr lang="es-CL" dirty="0"/>
              <a:t>Problemas de gran impacto</a:t>
            </a:r>
          </a:p>
        </p:txBody>
      </p:sp>
      <p:sp>
        <p:nvSpPr>
          <p:cNvPr id="8" name="7 Marcador de texto"/>
          <p:cNvSpPr>
            <a:spLocks noGrp="1"/>
          </p:cNvSpPr>
          <p:nvPr>
            <p:ph type="body" idx="3"/>
          </p:nvPr>
        </p:nvSpPr>
        <p:spPr/>
        <p:txBody>
          <a:bodyPr/>
          <a:lstStyle/>
          <a:p>
            <a:r>
              <a:rPr lang="es-CL" dirty="0"/>
              <a:t>Problemas de baja frecuencia</a:t>
            </a:r>
          </a:p>
        </p:txBody>
      </p:sp>
      <p:sp>
        <p:nvSpPr>
          <p:cNvPr id="9" name="8 Marcador de texto"/>
          <p:cNvSpPr>
            <a:spLocks noGrp="1"/>
          </p:cNvSpPr>
          <p:nvPr>
            <p:ph type="body" idx="4"/>
          </p:nvPr>
        </p:nvSpPr>
        <p:spPr/>
        <p:txBody>
          <a:bodyPr/>
          <a:lstStyle/>
          <a:p>
            <a:r>
              <a:rPr lang="es-CL" dirty="0"/>
              <a:t>Enfermedades Genéticas</a:t>
            </a:r>
          </a:p>
          <a:p>
            <a:endParaRPr lang="es-CL" dirty="0"/>
          </a:p>
          <a:p>
            <a:r>
              <a:rPr lang="es-CL" dirty="0"/>
              <a:t>Enfermedades Autoinmunes</a:t>
            </a:r>
          </a:p>
          <a:p>
            <a:endParaRPr lang="es-CL" dirty="0"/>
          </a:p>
          <a:p>
            <a:r>
              <a:rPr lang="es-CL" dirty="0"/>
              <a:t>Enfermedades Transmisibles</a:t>
            </a:r>
          </a:p>
        </p:txBody>
      </p:sp>
      <p:sp>
        <p:nvSpPr>
          <p:cNvPr id="10" name="9 Marcador de texto"/>
          <p:cNvSpPr>
            <a:spLocks noGrp="1"/>
          </p:cNvSpPr>
          <p:nvPr>
            <p:ph type="body" idx="2"/>
          </p:nvPr>
        </p:nvSpPr>
        <p:spPr/>
        <p:txBody>
          <a:bodyPr/>
          <a:lstStyle/>
          <a:p>
            <a:r>
              <a:rPr lang="es-CL" dirty="0"/>
              <a:t>Por gravedad</a:t>
            </a:r>
          </a:p>
          <a:p>
            <a:pPr lvl="1"/>
            <a:r>
              <a:rPr lang="es-CL" dirty="0"/>
              <a:t>Cáncer</a:t>
            </a:r>
          </a:p>
          <a:p>
            <a:pPr lvl="1"/>
            <a:r>
              <a:rPr lang="es-CL" dirty="0"/>
              <a:t>IAM-AVE</a:t>
            </a:r>
          </a:p>
          <a:p>
            <a:r>
              <a:rPr lang="es-CL" dirty="0"/>
              <a:t>Por carga de enfermedad</a:t>
            </a:r>
          </a:p>
          <a:p>
            <a:pPr lvl="1"/>
            <a:r>
              <a:rPr lang="es-CL" dirty="0"/>
              <a:t>Enfermedades Crónicas no transmisibles</a:t>
            </a:r>
          </a:p>
          <a:p>
            <a:pPr lvl="1"/>
            <a:r>
              <a:rPr lang="es-CL" dirty="0"/>
              <a:t>Enfermedades «</a:t>
            </a:r>
            <a:r>
              <a:rPr lang="es-CL" dirty="0" err="1"/>
              <a:t>tamizables</a:t>
            </a:r>
            <a:r>
              <a:rPr lang="es-CL" dirty="0"/>
              <a:t>»</a:t>
            </a:r>
          </a:p>
        </p:txBody>
      </p:sp>
      <p:sp>
        <p:nvSpPr>
          <p:cNvPr id="2" name="1 CuadroTexto"/>
          <p:cNvSpPr txBox="1"/>
          <p:nvPr/>
        </p:nvSpPr>
        <p:spPr>
          <a:xfrm>
            <a:off x="3052120" y="2319353"/>
            <a:ext cx="1383956" cy="338554"/>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600" b="1" dirty="0"/>
              <a:t>Tecnologías</a:t>
            </a:r>
            <a:endParaRPr lang="es-CL" b="1" dirty="0"/>
          </a:p>
        </p:txBody>
      </p:sp>
      <p:sp>
        <p:nvSpPr>
          <p:cNvPr id="11" name="10 CuadroTexto"/>
          <p:cNvSpPr txBox="1"/>
          <p:nvPr/>
        </p:nvSpPr>
        <p:spPr>
          <a:xfrm>
            <a:off x="5885936" y="2413490"/>
            <a:ext cx="1383956" cy="338554"/>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600" b="1" dirty="0"/>
              <a:t>Tecnologías</a:t>
            </a:r>
            <a:endParaRPr lang="es-CL" b="1" dirty="0"/>
          </a:p>
        </p:txBody>
      </p:sp>
      <p:sp>
        <p:nvSpPr>
          <p:cNvPr id="12" name="11 CuadroTexto"/>
          <p:cNvSpPr txBox="1"/>
          <p:nvPr/>
        </p:nvSpPr>
        <p:spPr>
          <a:xfrm>
            <a:off x="5885936" y="3142735"/>
            <a:ext cx="1383956" cy="338554"/>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600" b="1" dirty="0"/>
              <a:t>Tecnologías</a:t>
            </a:r>
            <a:endParaRPr lang="es-CL" b="1" dirty="0"/>
          </a:p>
        </p:txBody>
      </p:sp>
      <p:sp>
        <p:nvSpPr>
          <p:cNvPr id="13" name="12 CuadroTexto"/>
          <p:cNvSpPr txBox="1"/>
          <p:nvPr/>
        </p:nvSpPr>
        <p:spPr>
          <a:xfrm>
            <a:off x="5914769" y="3950043"/>
            <a:ext cx="1383956" cy="338554"/>
          </a:xfrm>
          <a:prstGeom prst="rect">
            <a:avLst/>
          </a:prstGeom>
          <a:solidFill>
            <a:schemeClr val="accent6">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600" b="1" dirty="0"/>
              <a:t>Tecnologías</a:t>
            </a:r>
            <a:endParaRPr lang="es-CL" b="1" dirty="0"/>
          </a:p>
        </p:txBody>
      </p:sp>
      <p:sp>
        <p:nvSpPr>
          <p:cNvPr id="14" name="13 CuadroTexto"/>
          <p:cNvSpPr txBox="1"/>
          <p:nvPr/>
        </p:nvSpPr>
        <p:spPr>
          <a:xfrm>
            <a:off x="943233" y="4288597"/>
            <a:ext cx="1688756" cy="338554"/>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600" b="1" dirty="0"/>
              <a:t>Disponibilidad</a:t>
            </a:r>
            <a:endParaRPr lang="es-CL" b="1" dirty="0"/>
          </a:p>
        </p:txBody>
      </p:sp>
      <p:sp>
        <p:nvSpPr>
          <p:cNvPr id="15" name="14 CuadroTexto"/>
          <p:cNvSpPr txBox="1"/>
          <p:nvPr/>
        </p:nvSpPr>
        <p:spPr>
          <a:xfrm>
            <a:off x="2747320" y="4288597"/>
            <a:ext cx="1688756" cy="338554"/>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CL" sz="1600" b="1" dirty="0"/>
              <a:t>Acceso Seguro</a:t>
            </a:r>
            <a:endParaRPr lang="es-CL" b="1" dirty="0"/>
          </a:p>
        </p:txBody>
      </p:sp>
    </p:spTree>
    <p:extLst>
      <p:ext uri="{BB962C8B-B14F-4D97-AF65-F5344CB8AC3E}">
        <p14:creationId xmlns:p14="http://schemas.microsoft.com/office/powerpoint/2010/main" val="156729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a:bodyPr>
          <a:lstStyle/>
          <a:p>
            <a:r>
              <a:rPr lang="es-MX" dirty="0"/>
              <a:t>Posibles impactos del Proyecto de Ley</a:t>
            </a:r>
            <a:endParaRPr lang="es-CL" dirty="0"/>
          </a:p>
        </p:txBody>
      </p:sp>
      <p:graphicFrame>
        <p:nvGraphicFramePr>
          <p:cNvPr id="15" name="Diagrama 14">
            <a:extLst>
              <a:ext uri="{FF2B5EF4-FFF2-40B4-BE49-F238E27FC236}">
                <a16:creationId xmlns:a16="http://schemas.microsoft.com/office/drawing/2014/main" xmlns="" id="{EFD653AF-27E8-4BBA-882C-0DA731F21642}"/>
              </a:ext>
            </a:extLst>
          </p:cNvPr>
          <p:cNvGraphicFramePr/>
          <p:nvPr>
            <p:extLst>
              <p:ext uri="{D42A27DB-BD31-4B8C-83A1-F6EECF244321}">
                <p14:modId xmlns:p14="http://schemas.microsoft.com/office/powerpoint/2010/main" val="474191765"/>
              </p:ext>
            </p:extLst>
          </p:nvPr>
        </p:nvGraphicFramePr>
        <p:xfrm>
          <a:off x="247135" y="1260389"/>
          <a:ext cx="8081617" cy="346877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62590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graphicEl>
                                              <a:dgm id="{8C1B5AED-EAE9-4BF0-A0FA-C5A3DADC23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graphicEl>
                                              <a:dgm id="{11457D45-2ABC-4748-9935-510E9D73761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graphicEl>
                                              <a:dgm id="{0FD4A5E9-A1CE-4E83-A869-1C2AED09894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graphicEl>
                                              <a:dgm id="{9EE27806-DB35-4946-8988-8A40CE383DB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graphicEl>
                                              <a:dgm id="{08DEF4EF-D740-4199-9CB5-BE0BB9508D2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6" name="Título 5">
            <a:extLst>
              <a:ext uri="{FF2B5EF4-FFF2-40B4-BE49-F238E27FC236}">
                <a16:creationId xmlns:a16="http://schemas.microsoft.com/office/drawing/2014/main" xmlns="" id="{CCE188D0-327F-4CE6-8979-D76C3A36AEE8}"/>
              </a:ext>
            </a:extLst>
          </p:cNvPr>
          <p:cNvSpPr>
            <a:spLocks noGrp="1"/>
          </p:cNvSpPr>
          <p:nvPr>
            <p:ph type="title"/>
          </p:nvPr>
        </p:nvSpPr>
        <p:spPr/>
        <p:txBody>
          <a:bodyPr/>
          <a:lstStyle/>
          <a:p>
            <a:r>
              <a:rPr lang="es-MX" dirty="0"/>
              <a:t>Realidad de la Salud Privada en Chile</a:t>
            </a:r>
            <a:endParaRPr lang="es-CL" dirty="0"/>
          </a:p>
        </p:txBody>
      </p:sp>
      <p:graphicFrame>
        <p:nvGraphicFramePr>
          <p:cNvPr id="2" name="1 Diagrama"/>
          <p:cNvGraphicFramePr/>
          <p:nvPr>
            <p:extLst>
              <p:ext uri="{D42A27DB-BD31-4B8C-83A1-F6EECF244321}">
                <p14:modId xmlns:p14="http://schemas.microsoft.com/office/powerpoint/2010/main" val="747194054"/>
              </p:ext>
            </p:extLst>
          </p:nvPr>
        </p:nvGraphicFramePr>
        <p:xfrm>
          <a:off x="531341" y="1285103"/>
          <a:ext cx="7409935" cy="334336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57542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31892493-F8F8-4C0C-BF13-51F81AD5FC6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156DC279-8962-42B9-AAEA-3A47C613D008}"/>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graphicEl>
                                              <a:dgm id="{E9274C0F-6DDC-423F-9A80-8CECCF4A9FBA}"/>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4CF9DBDF-B90A-4B6D-B52F-C6CD29C6CE9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8D87B149-CC9D-44A6-954D-025C28120495}"/>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2AFEBD64-639A-4164-9245-F75D990F0CEA}"/>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B652A085-AF03-4375-955F-51910A70B6C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B74FC0E7-EC01-40E5-A4EB-5CC34BCAA0B6}"/>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D572FBF3-5CEF-43CC-99A9-119A629DE286}"/>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1E352231-B17F-4637-8973-9A60B5A89AB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2D5A3D49-2284-4120-BDFE-E14C6BC0BD4D}"/>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48B79132-0821-4D9E-B983-31C0A4D8EAF2}"/>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527958BE-9E8E-475E-8185-F03A94135AE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CA15CFA9-16DA-4113-8428-C0437F2EC3F1}"/>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graphicEl>
                                              <a:dgm id="{46320FC7-0125-437B-BECA-FB704E03E2B4}"/>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8D3584C4-7F16-4B09-8D53-D05C93573576}"/>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graphicEl>
                                              <a:dgm id="{EFC845E6-534D-44A5-989E-3D6C52E1D20E}"/>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graphicEl>
                                              <a:dgm id="{5DB26C7F-8F90-480F-A463-120ABC87C0DF}"/>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3120DCB0-1F58-4DA7-B578-64929D514CED}"/>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graphicEl>
                                              <a:dgm id="{6C7A149C-E483-49CB-B1B7-6D6A5EEF562E}"/>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graphicEl>
                                              <a:dgm id="{D152A7A4-5A70-4202-8D8F-94D476EFC92B}"/>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
                                            <p:graphicEl>
                                              <a:dgm id="{B8388F4D-D039-445D-9508-0F9CEBA90475}"/>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
                                            <p:graphicEl>
                                              <a:dgm id="{CC183816-D951-4476-A32B-548CF47D283F}"/>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
                                            <p:graphicEl>
                                              <a:dgm id="{1B29D0A1-E482-4E6C-A590-762ACCCCE1A1}"/>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
                                            <p:graphicEl>
                                              <a:dgm id="{C9196920-F01D-4D3A-A311-25FD4C91CB8A}"/>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
                                            <p:graphicEl>
                                              <a:dgm id="{8683C1F9-AC67-48A6-A185-D90C933FDCE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a:bodyPr>
          <a:lstStyle/>
          <a:p>
            <a:r>
              <a:rPr lang="es-MX" dirty="0"/>
              <a:t>Posibles impactos del Proyecto de Ley</a:t>
            </a:r>
            <a:endParaRPr lang="es-CL" dirty="0"/>
          </a:p>
        </p:txBody>
      </p:sp>
      <p:graphicFrame>
        <p:nvGraphicFramePr>
          <p:cNvPr id="15" name="Diagrama 14">
            <a:extLst>
              <a:ext uri="{FF2B5EF4-FFF2-40B4-BE49-F238E27FC236}">
                <a16:creationId xmlns:a16="http://schemas.microsoft.com/office/drawing/2014/main" xmlns="" id="{EFD653AF-27E8-4BBA-882C-0DA731F21642}"/>
              </a:ext>
            </a:extLst>
          </p:cNvPr>
          <p:cNvGraphicFramePr/>
          <p:nvPr>
            <p:extLst>
              <p:ext uri="{D42A27DB-BD31-4B8C-83A1-F6EECF244321}">
                <p14:modId xmlns:p14="http://schemas.microsoft.com/office/powerpoint/2010/main" val="2021189393"/>
              </p:ext>
            </p:extLst>
          </p:nvPr>
        </p:nvGraphicFramePr>
        <p:xfrm>
          <a:off x="247135" y="1260389"/>
          <a:ext cx="8081617" cy="346877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6001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graphicEl>
                                              <a:dgm id="{8C1B5AED-EAE9-4BF0-A0FA-C5A3DADC23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graphicEl>
                                              <a:dgm id="{11457D45-2ABC-4748-9935-510E9D73761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graphicEl>
                                              <a:dgm id="{0FD4A5E9-A1CE-4E83-A869-1C2AED09894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graphicEl>
                                              <a:dgm id="{08DEF4EF-D740-4199-9CB5-BE0BB9508D2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Propuestas Departamento de Trabajo Médico</a:t>
            </a:r>
            <a:endParaRPr lang="es-CL" dirty="0"/>
          </a:p>
        </p:txBody>
      </p:sp>
      <p:graphicFrame>
        <p:nvGraphicFramePr>
          <p:cNvPr id="15" name="Diagrama 14">
            <a:extLst>
              <a:ext uri="{FF2B5EF4-FFF2-40B4-BE49-F238E27FC236}">
                <a16:creationId xmlns:a16="http://schemas.microsoft.com/office/drawing/2014/main" xmlns="" id="{EFD653AF-27E8-4BBA-882C-0DA731F21642}"/>
              </a:ext>
            </a:extLst>
          </p:cNvPr>
          <p:cNvGraphicFramePr/>
          <p:nvPr>
            <p:extLst>
              <p:ext uri="{D42A27DB-BD31-4B8C-83A1-F6EECF244321}">
                <p14:modId xmlns:p14="http://schemas.microsoft.com/office/powerpoint/2010/main" val="2833792597"/>
              </p:ext>
            </p:extLst>
          </p:nvPr>
        </p:nvGraphicFramePr>
        <p:xfrm>
          <a:off x="788193" y="1268015"/>
          <a:ext cx="7305675" cy="3461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3238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graphicEl>
                                              <a:dgm id="{AE793C04-C6D2-4199-8FD3-201AC18068E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graphicEl>
                                              <a:dgm id="{55EAD891-D3CC-440A-A22C-1A5F12844A2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graphicEl>
                                              <a:dgm id="{0DB7F3B4-8B53-4221-B1AB-61AAD5EA104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graphicEl>
                                              <a:dgm id="{4D4B1BAD-2918-4136-A70A-23F17E99ED60}"/>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graphicEl>
                                              <a:dgm id="{DA1DEDD1-24DD-42BE-9DBE-0CE6C5D919C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graphicEl>
                                              <a:dgm id="{811F51DD-0E36-4740-B889-9C59D7A76F6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pic>
        <p:nvPicPr>
          <p:cNvPr id="236" name="Google Shape;236;p23"/>
          <p:cNvPicPr preferRelativeResize="0"/>
          <p:nvPr/>
        </p:nvPicPr>
        <p:blipFill rotWithShape="1">
          <a:blip r:embed="rId3">
            <a:alphaModFix/>
          </a:blip>
          <a:srcRect l="63955"/>
          <a:stretch/>
        </p:blipFill>
        <p:spPr>
          <a:xfrm>
            <a:off x="8328752" y="-11016"/>
            <a:ext cx="815248" cy="5176550"/>
          </a:xfrm>
          <a:prstGeom prst="rect">
            <a:avLst/>
          </a:prstGeom>
          <a:noFill/>
          <a:ln>
            <a:noFill/>
          </a:ln>
        </p:spPr>
      </p:pic>
      <p:pic>
        <p:nvPicPr>
          <p:cNvPr id="237" name="Google Shape;237;p23"/>
          <p:cNvPicPr preferRelativeResize="0"/>
          <p:nvPr/>
        </p:nvPicPr>
        <p:blipFill rotWithShape="1">
          <a:blip r:embed="rId3">
            <a:alphaModFix/>
          </a:blip>
          <a:srcRect l="63955"/>
          <a:stretch/>
        </p:blipFill>
        <p:spPr>
          <a:xfrm>
            <a:off x="-22034" y="0"/>
            <a:ext cx="779272" cy="5176550"/>
          </a:xfrm>
          <a:prstGeom prst="rect">
            <a:avLst/>
          </a:prstGeom>
          <a:noFill/>
          <a:ln>
            <a:noFill/>
          </a:ln>
        </p:spPr>
      </p:pic>
      <p:pic>
        <p:nvPicPr>
          <p:cNvPr id="238" name="Google Shape;238;p23"/>
          <p:cNvPicPr preferRelativeResize="0"/>
          <p:nvPr/>
        </p:nvPicPr>
        <p:blipFill rotWithShape="1">
          <a:blip r:embed="rId4">
            <a:alphaModFix/>
          </a:blip>
          <a:srcRect/>
          <a:stretch/>
        </p:blipFill>
        <p:spPr>
          <a:xfrm>
            <a:off x="3646125" y="1112703"/>
            <a:ext cx="1851750" cy="2118097"/>
          </a:xfrm>
          <a:prstGeom prst="rect">
            <a:avLst/>
          </a:prstGeom>
          <a:noFill/>
          <a:ln>
            <a:noFill/>
          </a:ln>
        </p:spPr>
      </p:pic>
      <p:sp>
        <p:nvSpPr>
          <p:cNvPr id="239" name="Google Shape;239;p23"/>
          <p:cNvSpPr txBox="1"/>
          <p:nvPr/>
        </p:nvSpPr>
        <p:spPr>
          <a:xfrm>
            <a:off x="1492785" y="3356694"/>
            <a:ext cx="6158429"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3200" b="1">
                <a:solidFill>
                  <a:schemeClr val="dk1"/>
                </a:solidFill>
                <a:latin typeface="Century Gothic"/>
                <a:ea typeface="Century Gothic"/>
                <a:cs typeface="Century Gothic"/>
                <a:sym typeface="Century Gothic"/>
              </a:rPr>
              <a:t>¡Muchas gracias!</a:t>
            </a: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3"/>
          <p:cNvPicPr preferRelativeResize="0"/>
          <p:nvPr/>
        </p:nvPicPr>
        <p:blipFill rotWithShape="1">
          <a:blip r:embed="rId3">
            <a:alphaModFix/>
          </a:blip>
          <a:srcRect l="964" r="1807"/>
          <a:stretch/>
        </p:blipFill>
        <p:spPr>
          <a:xfrm>
            <a:off x="-77118" y="-14086"/>
            <a:ext cx="9309253" cy="5326027"/>
          </a:xfrm>
          <a:prstGeom prst="rect">
            <a:avLst/>
          </a:prstGeom>
          <a:noFill/>
          <a:ln>
            <a:noFill/>
          </a:ln>
        </p:spPr>
      </p:pic>
      <p:sp>
        <p:nvSpPr>
          <p:cNvPr id="90" name="Google Shape;90;p13"/>
          <p:cNvSpPr txBox="1">
            <a:spLocks noGrp="1"/>
          </p:cNvSpPr>
          <p:nvPr>
            <p:ph type="ctrTitle"/>
          </p:nvPr>
        </p:nvSpPr>
        <p:spPr>
          <a:xfrm>
            <a:off x="2238103" y="1676399"/>
            <a:ext cx="6994032" cy="1790700"/>
          </a:xfrm>
          <a:prstGeom prst="rect">
            <a:avLst/>
          </a:prstGeom>
          <a:noFill/>
          <a:ln>
            <a:noFill/>
          </a:ln>
        </p:spPr>
        <p:txBody>
          <a:bodyPr spcFirstLastPara="1" wrap="square" lIns="91425" tIns="45700" rIns="91425" bIns="45700" anchor="ctr" anchorCtr="0">
            <a:normAutofit/>
          </a:bodyPr>
          <a:lstStyle/>
          <a:p>
            <a:pPr marL="0" lvl="0" indent="0" algn="ctr" rtl="0">
              <a:lnSpc>
                <a:spcPct val="83625"/>
              </a:lnSpc>
              <a:spcBef>
                <a:spcPts val="0"/>
              </a:spcBef>
              <a:spcAft>
                <a:spcPts val="0"/>
              </a:spcAft>
              <a:buClr>
                <a:schemeClr val="lt1"/>
              </a:buClr>
              <a:buSzPts val="4000"/>
              <a:buFont typeface="Calibri"/>
              <a:buNone/>
            </a:pPr>
            <a:r>
              <a:rPr lang="es-MX" sz="4000" b="1" dirty="0">
                <a:solidFill>
                  <a:schemeClr val="lt1"/>
                </a:solidFill>
              </a:rPr>
              <a:t>Proyecto de Ley</a:t>
            </a:r>
            <a:br>
              <a:rPr lang="es-MX" sz="4000" b="1" dirty="0">
                <a:solidFill>
                  <a:schemeClr val="lt1"/>
                </a:solidFill>
              </a:rPr>
            </a:br>
            <a:r>
              <a:rPr lang="es-MX" sz="4000" b="1" dirty="0">
                <a:solidFill>
                  <a:schemeClr val="lt1"/>
                </a:solidFill>
              </a:rPr>
              <a:t>Regulación Precio de Exámenes</a:t>
            </a:r>
            <a:endParaRPr lang="es-MX" dirty="0"/>
          </a:p>
        </p:txBody>
      </p:sp>
      <p:pic>
        <p:nvPicPr>
          <p:cNvPr id="91" name="Google Shape;91;p13"/>
          <p:cNvPicPr preferRelativeResize="0"/>
          <p:nvPr/>
        </p:nvPicPr>
        <p:blipFill rotWithShape="1">
          <a:blip r:embed="rId4">
            <a:alphaModFix/>
          </a:blip>
          <a:srcRect/>
          <a:stretch/>
        </p:blipFill>
        <p:spPr>
          <a:xfrm>
            <a:off x="578535" y="1717963"/>
            <a:ext cx="1745102" cy="1707573"/>
          </a:xfrm>
          <a:prstGeom prst="rect">
            <a:avLst/>
          </a:prstGeom>
          <a:noFill/>
          <a:ln>
            <a:noFill/>
          </a:ln>
        </p:spPr>
      </p:pic>
      <p:pic>
        <p:nvPicPr>
          <p:cNvPr id="92" name="Google Shape;92;p13"/>
          <p:cNvPicPr preferRelativeResize="0"/>
          <p:nvPr/>
        </p:nvPicPr>
        <p:blipFill rotWithShape="1">
          <a:blip r:embed="rId5">
            <a:alphaModFix/>
          </a:blip>
          <a:srcRect/>
          <a:stretch/>
        </p:blipFill>
        <p:spPr>
          <a:xfrm>
            <a:off x="3298550" y="4724363"/>
            <a:ext cx="2895600" cy="200025"/>
          </a:xfrm>
          <a:prstGeom prst="rect">
            <a:avLst/>
          </a:prstGeom>
          <a:noFill/>
          <a:ln>
            <a:noFill/>
          </a:ln>
        </p:spPr>
      </p:pic>
      <p:sp>
        <p:nvSpPr>
          <p:cNvPr id="93" name="Google Shape;93;p13"/>
          <p:cNvSpPr txBox="1"/>
          <p:nvPr/>
        </p:nvSpPr>
        <p:spPr>
          <a:xfrm>
            <a:off x="2978331" y="3425536"/>
            <a:ext cx="5529943"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0" i="0" u="none" strike="noStrike" cap="none" dirty="0">
                <a:solidFill>
                  <a:schemeClr val="lt1"/>
                </a:solidFill>
                <a:latin typeface="Calibri"/>
                <a:ea typeface="Calibri"/>
                <a:cs typeface="Calibri"/>
                <a:sym typeface="Calibri"/>
              </a:rPr>
              <a:t>Begoña Yarza Sáez</a:t>
            </a:r>
          </a:p>
          <a:p>
            <a:pPr marL="0" marR="0" lvl="0" indent="0" algn="l" rtl="0">
              <a:spcBef>
                <a:spcPts val="0"/>
              </a:spcBef>
              <a:spcAft>
                <a:spcPts val="0"/>
              </a:spcAft>
              <a:buNone/>
            </a:pPr>
            <a:r>
              <a:rPr lang="es-MX" sz="1800" dirty="0">
                <a:solidFill>
                  <a:schemeClr val="lt1"/>
                </a:solidFill>
                <a:latin typeface="Calibri"/>
                <a:cs typeface="Calibri"/>
                <a:sym typeface="Calibri"/>
              </a:rPr>
              <a:t>Presidenta</a:t>
            </a:r>
          </a:p>
          <a:p>
            <a:pPr marL="0" marR="0" lvl="0" indent="0" algn="l" rtl="0">
              <a:spcBef>
                <a:spcPts val="0"/>
              </a:spcBef>
              <a:spcAft>
                <a:spcPts val="0"/>
              </a:spcAft>
              <a:buNone/>
            </a:pPr>
            <a:r>
              <a:rPr lang="es-MX" sz="1800" dirty="0">
                <a:solidFill>
                  <a:schemeClr val="lt1"/>
                </a:solidFill>
                <a:latin typeface="Calibri"/>
                <a:cs typeface="Calibri"/>
                <a:sym typeface="Calibri"/>
              </a:rPr>
              <a:t>Departamento de Trabajo Médico</a:t>
            </a:r>
          </a:p>
          <a:p>
            <a:pPr marL="0" marR="0" lvl="0" indent="0" algn="l" rtl="0">
              <a:spcBef>
                <a:spcPts val="0"/>
              </a:spcBef>
              <a:spcAft>
                <a:spcPts val="0"/>
              </a:spcAft>
              <a:buNone/>
            </a:pPr>
            <a:r>
              <a:rPr lang="es-MX" sz="1800" dirty="0">
                <a:solidFill>
                  <a:schemeClr val="lt1"/>
                </a:solidFill>
                <a:latin typeface="Calibri"/>
                <a:cs typeface="Calibri"/>
                <a:sym typeface="Calibri"/>
              </a:rPr>
              <a:t>30 de junio de 2021</a:t>
            </a:r>
          </a:p>
        </p:txBody>
      </p:sp>
    </p:spTree>
    <p:extLst>
      <p:ext uri="{BB962C8B-B14F-4D97-AF65-F5344CB8AC3E}">
        <p14:creationId xmlns:p14="http://schemas.microsoft.com/office/powerpoint/2010/main" val="80818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6" name="Título 5">
            <a:extLst>
              <a:ext uri="{FF2B5EF4-FFF2-40B4-BE49-F238E27FC236}">
                <a16:creationId xmlns:a16="http://schemas.microsoft.com/office/drawing/2014/main" xmlns="" id="{CCE188D0-327F-4CE6-8979-D76C3A36AEE8}"/>
              </a:ext>
            </a:extLst>
          </p:cNvPr>
          <p:cNvSpPr>
            <a:spLocks noGrp="1"/>
          </p:cNvSpPr>
          <p:nvPr>
            <p:ph type="title"/>
          </p:nvPr>
        </p:nvSpPr>
        <p:spPr/>
        <p:txBody>
          <a:bodyPr/>
          <a:lstStyle/>
          <a:p>
            <a:r>
              <a:rPr lang="es-MX" dirty="0"/>
              <a:t>Realidad de la Salud Privada en Chile</a:t>
            </a:r>
            <a:endParaRPr lang="es-CL" dirty="0"/>
          </a:p>
        </p:txBody>
      </p:sp>
      <p:graphicFrame>
        <p:nvGraphicFramePr>
          <p:cNvPr id="2" name="1 Diagrama"/>
          <p:cNvGraphicFramePr/>
          <p:nvPr>
            <p:extLst>
              <p:ext uri="{D42A27DB-BD31-4B8C-83A1-F6EECF244321}">
                <p14:modId xmlns:p14="http://schemas.microsoft.com/office/powerpoint/2010/main" val="3929870891"/>
              </p:ext>
            </p:extLst>
          </p:nvPr>
        </p:nvGraphicFramePr>
        <p:xfrm>
          <a:off x="921727" y="1792224"/>
          <a:ext cx="6573334" cy="284355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2 Elipse"/>
          <p:cNvSpPr/>
          <p:nvPr/>
        </p:nvSpPr>
        <p:spPr>
          <a:xfrm>
            <a:off x="3167482" y="3738067"/>
            <a:ext cx="2194560" cy="92903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3 Elipse"/>
          <p:cNvSpPr/>
          <p:nvPr/>
        </p:nvSpPr>
        <p:spPr>
          <a:xfrm>
            <a:off x="5530291" y="3738067"/>
            <a:ext cx="1997050" cy="92903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19848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01B4720E-F2BC-4677-A4E9-673AEC0D821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6AF1FB28-D48B-4570-9DEA-BDCFEA23C3A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C2FBC3D9-8E12-4070-A1A7-6BFB46F88FB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60391473-4CE1-440B-8157-833A001EA20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9EE4F563-AB97-4E0A-B45E-5D19DFEFD78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03068B68-93D6-45B5-84A0-AD61D55EA4E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6" name="Título 5">
            <a:extLst>
              <a:ext uri="{FF2B5EF4-FFF2-40B4-BE49-F238E27FC236}">
                <a16:creationId xmlns:a16="http://schemas.microsoft.com/office/drawing/2014/main" xmlns="" id="{CCE188D0-327F-4CE6-8979-D76C3A36AEE8}"/>
              </a:ext>
            </a:extLst>
          </p:cNvPr>
          <p:cNvSpPr>
            <a:spLocks noGrp="1"/>
          </p:cNvSpPr>
          <p:nvPr>
            <p:ph type="title"/>
          </p:nvPr>
        </p:nvSpPr>
        <p:spPr/>
        <p:txBody>
          <a:bodyPr/>
          <a:lstStyle/>
          <a:p>
            <a:r>
              <a:rPr lang="es-MX" dirty="0"/>
              <a:t>Tramite Legislativo en Senado</a:t>
            </a:r>
            <a:endParaRPr lang="es-CL" dirty="0"/>
          </a:p>
        </p:txBody>
      </p:sp>
      <p:pic>
        <p:nvPicPr>
          <p:cNvPr id="15" name="Imagen 14">
            <a:extLst>
              <a:ext uri="{FF2B5EF4-FFF2-40B4-BE49-F238E27FC236}">
                <a16:creationId xmlns:a16="http://schemas.microsoft.com/office/drawing/2014/main" xmlns="" id="{00B0DC5C-9B4A-4B95-B609-3DF205646400}"/>
              </a:ext>
            </a:extLst>
          </p:cNvPr>
          <p:cNvPicPr>
            <a:picLocks noChangeAspect="1"/>
          </p:cNvPicPr>
          <p:nvPr/>
        </p:nvPicPr>
        <p:blipFill>
          <a:blip r:embed="rId5"/>
          <a:stretch>
            <a:fillRect/>
          </a:stretch>
        </p:blipFill>
        <p:spPr>
          <a:xfrm>
            <a:off x="192910" y="1448810"/>
            <a:ext cx="7236619" cy="336762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6" name="Título 5">
            <a:extLst>
              <a:ext uri="{FF2B5EF4-FFF2-40B4-BE49-F238E27FC236}">
                <a16:creationId xmlns:a16="http://schemas.microsoft.com/office/drawing/2014/main" xmlns="" id="{CCE188D0-327F-4CE6-8979-D76C3A36AEE8}"/>
              </a:ext>
            </a:extLst>
          </p:cNvPr>
          <p:cNvSpPr>
            <a:spLocks noGrp="1"/>
          </p:cNvSpPr>
          <p:nvPr>
            <p:ph type="title"/>
          </p:nvPr>
        </p:nvSpPr>
        <p:spPr/>
        <p:txBody>
          <a:bodyPr/>
          <a:lstStyle/>
          <a:p>
            <a:r>
              <a:rPr lang="es-MX" dirty="0"/>
              <a:t>Tramite Legislativo en Senado</a:t>
            </a:r>
            <a:endParaRPr lang="es-CL" dirty="0"/>
          </a:p>
        </p:txBody>
      </p:sp>
      <p:pic>
        <p:nvPicPr>
          <p:cNvPr id="8" name="Imagen 7">
            <a:extLst>
              <a:ext uri="{FF2B5EF4-FFF2-40B4-BE49-F238E27FC236}">
                <a16:creationId xmlns:a16="http://schemas.microsoft.com/office/drawing/2014/main" xmlns="" id="{8A8EE791-B20D-43F5-865C-2D05D32F9F46}"/>
              </a:ext>
            </a:extLst>
          </p:cNvPr>
          <p:cNvPicPr>
            <a:picLocks noChangeAspect="1"/>
          </p:cNvPicPr>
          <p:nvPr/>
        </p:nvPicPr>
        <p:blipFill>
          <a:blip r:embed="rId5"/>
          <a:stretch>
            <a:fillRect/>
          </a:stretch>
        </p:blipFill>
        <p:spPr>
          <a:xfrm>
            <a:off x="906826" y="1479401"/>
            <a:ext cx="7143750" cy="2534174"/>
          </a:xfrm>
          <a:prstGeom prst="rect">
            <a:avLst/>
          </a:prstGeom>
        </p:spPr>
      </p:pic>
    </p:spTree>
    <p:extLst>
      <p:ext uri="{BB962C8B-B14F-4D97-AF65-F5344CB8AC3E}">
        <p14:creationId xmlns:p14="http://schemas.microsoft.com/office/powerpoint/2010/main" val="895859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graphicFrame>
        <p:nvGraphicFramePr>
          <p:cNvPr id="2" name="Diagrama 1">
            <a:extLst>
              <a:ext uri="{FF2B5EF4-FFF2-40B4-BE49-F238E27FC236}">
                <a16:creationId xmlns:a16="http://schemas.microsoft.com/office/drawing/2014/main" xmlns="" id="{85CAB3B7-FE08-4C64-92E8-783058CA783C}"/>
              </a:ext>
            </a:extLst>
          </p:cNvPr>
          <p:cNvGraphicFramePr/>
          <p:nvPr>
            <p:extLst>
              <p:ext uri="{D42A27DB-BD31-4B8C-83A1-F6EECF244321}">
                <p14:modId xmlns:p14="http://schemas.microsoft.com/office/powerpoint/2010/main" val="561223699"/>
              </p:ext>
            </p:extLst>
          </p:nvPr>
        </p:nvGraphicFramePr>
        <p:xfrm>
          <a:off x="1109661" y="1685925"/>
          <a:ext cx="6505575" cy="27249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lstStyle/>
          <a:p>
            <a:r>
              <a:rPr lang="es-MX" dirty="0"/>
              <a:t>Proyecto de Ley</a:t>
            </a:r>
            <a:endParaRPr lang="es-CL" dirty="0"/>
          </a:p>
        </p:txBody>
      </p:sp>
    </p:spTree>
    <p:extLst>
      <p:ext uri="{BB962C8B-B14F-4D97-AF65-F5344CB8AC3E}">
        <p14:creationId xmlns:p14="http://schemas.microsoft.com/office/powerpoint/2010/main" val="1642702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graphicFrame>
        <p:nvGraphicFramePr>
          <p:cNvPr id="2" name="Diagrama 1">
            <a:extLst>
              <a:ext uri="{FF2B5EF4-FFF2-40B4-BE49-F238E27FC236}">
                <a16:creationId xmlns:a16="http://schemas.microsoft.com/office/drawing/2014/main" xmlns="" id="{85CAB3B7-FE08-4C64-92E8-783058CA783C}"/>
              </a:ext>
            </a:extLst>
          </p:cNvPr>
          <p:cNvGraphicFramePr/>
          <p:nvPr>
            <p:extLst>
              <p:ext uri="{D42A27DB-BD31-4B8C-83A1-F6EECF244321}">
                <p14:modId xmlns:p14="http://schemas.microsoft.com/office/powerpoint/2010/main" val="1020166107"/>
              </p:ext>
            </p:extLst>
          </p:nvPr>
        </p:nvGraphicFramePr>
        <p:xfrm>
          <a:off x="1097304" y="1220295"/>
          <a:ext cx="6505575" cy="27249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lstStyle/>
          <a:p>
            <a:r>
              <a:rPr lang="es-MX" dirty="0"/>
              <a:t>Proyecto de Ley</a:t>
            </a:r>
            <a:endParaRPr lang="es-CL" dirty="0"/>
          </a:p>
        </p:txBody>
      </p:sp>
      <p:sp>
        <p:nvSpPr>
          <p:cNvPr id="3" name="2 CuadroTexto"/>
          <p:cNvSpPr txBox="1"/>
          <p:nvPr/>
        </p:nvSpPr>
        <p:spPr>
          <a:xfrm>
            <a:off x="963827" y="4139514"/>
            <a:ext cx="6771503" cy="369332"/>
          </a:xfrm>
          <a:prstGeom prst="rect">
            <a:avLst/>
          </a:prstGeom>
          <a:noFill/>
        </p:spPr>
        <p:txBody>
          <a:bodyPr wrap="square" rtlCol="0">
            <a:spAutoFit/>
          </a:bodyPr>
          <a:lstStyle/>
          <a:p>
            <a:pPr algn="ctr"/>
            <a:r>
              <a:rPr lang="es-CL" sz="1800" b="1" dirty="0">
                <a:latin typeface="Calibri" pitchFamily="34" charset="0"/>
                <a:cs typeface="Calibri" pitchFamily="34" charset="0"/>
              </a:rPr>
              <a:t>Por si solos no permiten disminuir la ocurrencia de abusos</a:t>
            </a:r>
          </a:p>
        </p:txBody>
      </p:sp>
    </p:spTree>
    <p:extLst>
      <p:ext uri="{BB962C8B-B14F-4D97-AF65-F5344CB8AC3E}">
        <p14:creationId xmlns:p14="http://schemas.microsoft.com/office/powerpoint/2010/main" val="344347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lstStyle/>
          <a:p>
            <a:r>
              <a:rPr lang="es-MX" dirty="0"/>
              <a:t>Evidencia Internacional</a:t>
            </a:r>
            <a:br>
              <a:rPr lang="es-MX" dirty="0"/>
            </a:br>
            <a:r>
              <a:rPr lang="es-MX" dirty="0"/>
              <a:t>Regulación de Precios</a:t>
            </a:r>
            <a:endParaRPr lang="es-CL" dirty="0"/>
          </a:p>
        </p:txBody>
      </p:sp>
      <p:sp>
        <p:nvSpPr>
          <p:cNvPr id="3" name="Marcador de texto 2">
            <a:extLst>
              <a:ext uri="{FF2B5EF4-FFF2-40B4-BE49-F238E27FC236}">
                <a16:creationId xmlns:a16="http://schemas.microsoft.com/office/drawing/2014/main" xmlns="" id="{AF41BC74-3054-4112-B1B4-D6CEDB228E38}"/>
              </a:ext>
            </a:extLst>
          </p:cNvPr>
          <p:cNvSpPr>
            <a:spLocks noGrp="1"/>
          </p:cNvSpPr>
          <p:nvPr>
            <p:ph type="body" idx="1"/>
          </p:nvPr>
        </p:nvSpPr>
        <p:spPr/>
        <p:txBody>
          <a:bodyPr/>
          <a:lstStyle/>
          <a:p>
            <a:r>
              <a:rPr lang="es-MX" dirty="0"/>
              <a:t>Proyecto de Ley</a:t>
            </a:r>
          </a:p>
          <a:p>
            <a:r>
              <a:rPr lang="es-MX" dirty="0"/>
              <a:t>Regulación Precio de Exámenes</a:t>
            </a:r>
            <a:endParaRPr lang="es-CL" dirty="0"/>
          </a:p>
        </p:txBody>
      </p:sp>
    </p:spTree>
    <p:extLst>
      <p:ext uri="{BB962C8B-B14F-4D97-AF65-F5344CB8AC3E}">
        <p14:creationId xmlns:p14="http://schemas.microsoft.com/office/powerpoint/2010/main" val="46681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l="63955"/>
          <a:stretch/>
        </p:blipFill>
        <p:spPr>
          <a:xfrm>
            <a:off x="8328752" y="0"/>
            <a:ext cx="815248" cy="5165534"/>
          </a:xfrm>
          <a:prstGeom prst="rect">
            <a:avLst/>
          </a:prstGeom>
          <a:noFill/>
          <a:ln>
            <a:noFill/>
          </a:ln>
        </p:spPr>
      </p:pic>
      <p:pic>
        <p:nvPicPr>
          <p:cNvPr id="100" name="Google Shape;100;p14"/>
          <p:cNvPicPr preferRelativeResize="0"/>
          <p:nvPr/>
        </p:nvPicPr>
        <p:blipFill rotWithShape="1">
          <a:blip r:embed="rId4">
            <a:alphaModFix/>
          </a:blip>
          <a:srcRect/>
          <a:stretch/>
        </p:blipFill>
        <p:spPr>
          <a:xfrm>
            <a:off x="8436877" y="151571"/>
            <a:ext cx="665100" cy="782569"/>
          </a:xfrm>
          <a:prstGeom prst="rect">
            <a:avLst/>
          </a:prstGeom>
          <a:noFill/>
          <a:ln>
            <a:noFill/>
          </a:ln>
        </p:spPr>
      </p:pic>
      <p:sp>
        <p:nvSpPr>
          <p:cNvPr id="5" name="Título 4">
            <a:extLst>
              <a:ext uri="{FF2B5EF4-FFF2-40B4-BE49-F238E27FC236}">
                <a16:creationId xmlns:a16="http://schemas.microsoft.com/office/drawing/2014/main" xmlns="" id="{475D12A3-90E9-4531-BBFA-2939F5165E04}"/>
              </a:ext>
            </a:extLst>
          </p:cNvPr>
          <p:cNvSpPr>
            <a:spLocks noGrp="1"/>
          </p:cNvSpPr>
          <p:nvPr>
            <p:ph type="title"/>
          </p:nvPr>
        </p:nvSpPr>
        <p:spPr/>
        <p:txBody>
          <a:bodyPr>
            <a:normAutofit fontScale="90000"/>
          </a:bodyPr>
          <a:lstStyle/>
          <a:p>
            <a:r>
              <a:rPr lang="es-MX" dirty="0"/>
              <a:t>Evidencia Internacional Regulación de Precios</a:t>
            </a:r>
            <a:br>
              <a:rPr lang="es-MX" dirty="0"/>
            </a:br>
            <a:r>
              <a:rPr lang="es-MX" dirty="0"/>
              <a:t>¿Por qué regular tarifas?</a:t>
            </a:r>
            <a:endParaRPr lang="es-CL" dirty="0"/>
          </a:p>
        </p:txBody>
      </p:sp>
      <p:graphicFrame>
        <p:nvGraphicFramePr>
          <p:cNvPr id="2" name="Diagrama 1">
            <a:extLst>
              <a:ext uri="{FF2B5EF4-FFF2-40B4-BE49-F238E27FC236}">
                <a16:creationId xmlns:a16="http://schemas.microsoft.com/office/drawing/2014/main" xmlns="" id="{6036568D-870A-40EF-AED2-5ED58A0A69D2}"/>
              </a:ext>
            </a:extLst>
          </p:cNvPr>
          <p:cNvGraphicFramePr/>
          <p:nvPr>
            <p:extLst>
              <p:ext uri="{D42A27DB-BD31-4B8C-83A1-F6EECF244321}">
                <p14:modId xmlns:p14="http://schemas.microsoft.com/office/powerpoint/2010/main" val="1094700751"/>
              </p:ext>
            </p:extLst>
          </p:nvPr>
        </p:nvGraphicFramePr>
        <p:xfrm>
          <a:off x="698810" y="1268016"/>
          <a:ext cx="6921190" cy="37128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69587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DF834DD-EECE-474F-8785-5318CFB989B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B7038FC3-2B0D-4060-BA68-C7B790891880}"/>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graphicEl>
                                              <a:dgm id="{88125708-DD5E-4409-B179-1224F668133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F05E3E4B-6D39-42E8-B52A-59F703CF3B12}"/>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8BE3D89C-7121-4117-B31C-434ED6573F89}"/>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graphicEl>
                                              <a:dgm id="{2AC80CA3-672C-4172-B6F6-DFDF4D8A0CCF}"/>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7E55C440-1F0D-4A5C-A9E9-407D07F2667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2384</Words>
  <Application>Microsoft Office PowerPoint</Application>
  <PresentationFormat>Presentación en pantalla (16:9)</PresentationFormat>
  <Paragraphs>224</Paragraphs>
  <Slides>23</Slides>
  <Notes>23</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Proyecto de Ley Regulación Precio de Exámenes</vt:lpstr>
      <vt:lpstr>Realidad de la Salud Privada en Chile</vt:lpstr>
      <vt:lpstr>Realidad de la Salud Privada en Chile</vt:lpstr>
      <vt:lpstr>Tramite Legislativo en Senado</vt:lpstr>
      <vt:lpstr>Tramite Legislativo en Senado</vt:lpstr>
      <vt:lpstr>Proyecto de Ley</vt:lpstr>
      <vt:lpstr>Proyecto de Ley</vt:lpstr>
      <vt:lpstr>Evidencia Internacional Regulación de Precios</vt:lpstr>
      <vt:lpstr>Evidencia Internacional Regulación de Precios ¿Por qué regular tarifas?</vt:lpstr>
      <vt:lpstr>Evidencia Internacional Regulación de Precios ¿Cómo se regulan las tarifas?</vt:lpstr>
      <vt:lpstr>Posición Colegio Médico de Chile</vt:lpstr>
      <vt:lpstr>Posición Colegio Médico de Chile Principios a resguardar</vt:lpstr>
      <vt:lpstr>COLMED: Principios a resguardar Equidad en el Acceso: Dimensión Económica</vt:lpstr>
      <vt:lpstr>COLMED: Principios a resguardar Equidad en el Acceso: Dimensión Económica</vt:lpstr>
      <vt:lpstr>COLMED: Principios a resguardar Equidad en el Acceso: Dimensión Territorial</vt:lpstr>
      <vt:lpstr>COLMED: Principios a resguardar Uso Racional y seguro de Exámenes y Proc. Diagnósticos: </vt:lpstr>
      <vt:lpstr>COLMED: Principios a resguardar Impacto en Salud Pública</vt:lpstr>
      <vt:lpstr>COLMED: Principios a resguardar Impacto en Salud Pública</vt:lpstr>
      <vt:lpstr>Posibles impactos del Proyecto de Ley</vt:lpstr>
      <vt:lpstr>Posibles impactos del Proyecto de Ley</vt:lpstr>
      <vt:lpstr>Propuestas Departamento de Trabajo Médico</vt:lpstr>
      <vt:lpstr>Presentación de PowerPoint</vt:lpstr>
      <vt:lpstr>Proyecto de Ley Regulación Precio de Exámenes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Ley Regulación Precio de Exámenes</dc:title>
  <dc:creator>Alexander Recabarren Baez</dc:creator>
  <cp:lastModifiedBy>Maria Yarza Saez</cp:lastModifiedBy>
  <cp:revision>12</cp:revision>
  <dcterms:modified xsi:type="dcterms:W3CDTF">2021-07-27T19:52:46Z</dcterms:modified>
</cp:coreProperties>
</file>